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8"/>
  </p:notesMasterIdLst>
  <p:sldIdLst>
    <p:sldId id="269" r:id="rId5"/>
    <p:sldId id="287" r:id="rId6"/>
    <p:sldId id="550" r:id="rId7"/>
    <p:sldId id="549" r:id="rId8"/>
    <p:sldId id="551" r:id="rId9"/>
    <p:sldId id="552" r:id="rId10"/>
    <p:sldId id="553" r:id="rId11"/>
    <p:sldId id="555" r:id="rId12"/>
    <p:sldId id="554" r:id="rId13"/>
    <p:sldId id="556" r:id="rId14"/>
    <p:sldId id="559" r:id="rId15"/>
    <p:sldId id="558" r:id="rId16"/>
    <p:sldId id="560" r:id="rId17"/>
    <p:sldId id="561" r:id="rId18"/>
    <p:sldId id="562" r:id="rId19"/>
    <p:sldId id="563" r:id="rId20"/>
    <p:sldId id="564" r:id="rId21"/>
    <p:sldId id="565" r:id="rId22"/>
    <p:sldId id="566" r:id="rId23"/>
    <p:sldId id="567" r:id="rId24"/>
    <p:sldId id="568" r:id="rId25"/>
    <p:sldId id="569" r:id="rId26"/>
    <p:sldId id="572" r:id="rId27"/>
    <p:sldId id="573" r:id="rId28"/>
    <p:sldId id="574" r:id="rId29"/>
    <p:sldId id="575" r:id="rId30"/>
    <p:sldId id="576" r:id="rId31"/>
    <p:sldId id="577" r:id="rId32"/>
    <p:sldId id="578" r:id="rId33"/>
    <p:sldId id="579" r:id="rId34"/>
    <p:sldId id="580" r:id="rId35"/>
    <p:sldId id="581" r:id="rId36"/>
    <p:sldId id="582" r:id="rId37"/>
    <p:sldId id="585" r:id="rId38"/>
    <p:sldId id="583" r:id="rId39"/>
    <p:sldId id="584" r:id="rId40"/>
    <p:sldId id="586" r:id="rId41"/>
    <p:sldId id="587" r:id="rId42"/>
    <p:sldId id="588" r:id="rId43"/>
    <p:sldId id="589" r:id="rId44"/>
    <p:sldId id="590" r:id="rId45"/>
    <p:sldId id="591" r:id="rId46"/>
    <p:sldId id="379" r:id="rId4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FC3"/>
    <a:srgbClr val="EFEAD8"/>
    <a:srgbClr val="1E1C09"/>
    <a:srgbClr val="00604E"/>
    <a:srgbClr val="DCD7C5"/>
    <a:srgbClr val="003D32"/>
    <a:srgbClr val="003C31"/>
    <a:srgbClr val="B85521"/>
    <a:srgbClr val="006F66"/>
    <a:srgbClr val="BFAA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BFC88-FD7F-47BD-8FAC-6579A6E14223}" v="17092" dt="2020-10-10T12:43:59.4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snapToGrid="0">
      <p:cViewPr varScale="1">
        <p:scale>
          <a:sx n="63" d="100"/>
          <a:sy n="63" d="100"/>
        </p:scale>
        <p:origin x="616" y="3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Grey" userId="c81e10d2-c836-482c-a664-6eb0416e1933" providerId="ADAL" clId="{125BFC88-FD7F-47BD-8FAC-6579A6E14223}"/>
    <pc:docChg chg="undo custSel addSld delSld modSld sldOrd">
      <pc:chgData name="Brian Grey" userId="c81e10d2-c836-482c-a664-6eb0416e1933" providerId="ADAL" clId="{125BFC88-FD7F-47BD-8FAC-6579A6E14223}" dt="2020-10-10T12:43:59.433" v="17664" actId="20577"/>
      <pc:docMkLst>
        <pc:docMk/>
      </pc:docMkLst>
      <pc:sldChg chg="modSp mod">
        <pc:chgData name="Brian Grey" userId="c81e10d2-c836-482c-a664-6eb0416e1933" providerId="ADAL" clId="{125BFC88-FD7F-47BD-8FAC-6579A6E14223}" dt="2020-08-14T03:31:43.783" v="17590" actId="20577"/>
        <pc:sldMkLst>
          <pc:docMk/>
          <pc:sldMk cId="2994068431" sldId="269"/>
        </pc:sldMkLst>
        <pc:spChg chg="mod">
          <ac:chgData name="Brian Grey" userId="c81e10d2-c836-482c-a664-6eb0416e1933" providerId="ADAL" clId="{125BFC88-FD7F-47BD-8FAC-6579A6E14223}" dt="2020-08-14T03:29:57.843" v="17589" actId="20577"/>
          <ac:spMkLst>
            <pc:docMk/>
            <pc:sldMk cId="2994068431" sldId="269"/>
            <ac:spMk id="11" creationId="{F9727386-A33F-4E6B-9AFA-42FD6931530D}"/>
          </ac:spMkLst>
        </pc:spChg>
        <pc:spChg chg="mod">
          <ac:chgData name="Brian Grey" userId="c81e10d2-c836-482c-a664-6eb0416e1933" providerId="ADAL" clId="{125BFC88-FD7F-47BD-8FAC-6579A6E14223}" dt="2020-08-14T03:31:43.783" v="17590" actId="20577"/>
          <ac:spMkLst>
            <pc:docMk/>
            <pc:sldMk cId="2994068431" sldId="269"/>
            <ac:spMk id="12" creationId="{742531F5-87C9-4B46-AE9F-F59785BA3097}"/>
          </ac:spMkLst>
        </pc:spChg>
      </pc:sldChg>
      <pc:sldChg chg="modSp mod">
        <pc:chgData name="Brian Grey" userId="c81e10d2-c836-482c-a664-6eb0416e1933" providerId="ADAL" clId="{125BFC88-FD7F-47BD-8FAC-6579A6E14223}" dt="2020-08-13T01:29:34.026" v="208" actId="20577"/>
        <pc:sldMkLst>
          <pc:docMk/>
          <pc:sldMk cId="1541298972" sldId="287"/>
        </pc:sldMkLst>
        <pc:spChg chg="mod">
          <ac:chgData name="Brian Grey" userId="c81e10d2-c836-482c-a664-6eb0416e1933" providerId="ADAL" clId="{125BFC88-FD7F-47BD-8FAC-6579A6E14223}" dt="2020-08-13T01:29:34.026" v="208" actId="20577"/>
          <ac:spMkLst>
            <pc:docMk/>
            <pc:sldMk cId="1541298972" sldId="287"/>
            <ac:spMk id="4" creationId="{ED4844DB-D908-415A-95B0-5C6259DE470E}"/>
          </ac:spMkLst>
        </pc:spChg>
      </pc:sldChg>
      <pc:sldChg chg="del">
        <pc:chgData name="Brian Grey" userId="c81e10d2-c836-482c-a664-6eb0416e1933" providerId="ADAL" clId="{125BFC88-FD7F-47BD-8FAC-6579A6E14223}" dt="2020-08-13T01:34:16.181" v="787" actId="2696"/>
        <pc:sldMkLst>
          <pc:docMk/>
          <pc:sldMk cId="402248661" sldId="496"/>
        </pc:sldMkLst>
      </pc:sldChg>
      <pc:sldChg chg="del">
        <pc:chgData name="Brian Grey" userId="c81e10d2-c836-482c-a664-6eb0416e1933" providerId="ADAL" clId="{125BFC88-FD7F-47BD-8FAC-6579A6E14223}" dt="2020-08-13T01:34:31.585" v="788" actId="2696"/>
        <pc:sldMkLst>
          <pc:docMk/>
          <pc:sldMk cId="331838230" sldId="523"/>
        </pc:sldMkLst>
      </pc:sldChg>
      <pc:sldChg chg="del">
        <pc:chgData name="Brian Grey" userId="c81e10d2-c836-482c-a664-6eb0416e1933" providerId="ADAL" clId="{125BFC88-FD7F-47BD-8FAC-6579A6E14223}" dt="2020-08-13T01:34:31.585" v="788" actId="2696"/>
        <pc:sldMkLst>
          <pc:docMk/>
          <pc:sldMk cId="365170285" sldId="525"/>
        </pc:sldMkLst>
      </pc:sldChg>
      <pc:sldChg chg="modSp mod modTransition modAnim">
        <pc:chgData name="Brian Grey" userId="c81e10d2-c836-482c-a664-6eb0416e1933" providerId="ADAL" clId="{125BFC88-FD7F-47BD-8FAC-6579A6E14223}" dt="2020-08-13T01:46:42.592" v="1662"/>
        <pc:sldMkLst>
          <pc:docMk/>
          <pc:sldMk cId="1364117691" sldId="549"/>
        </pc:sldMkLst>
        <pc:spChg chg="mod">
          <ac:chgData name="Brian Grey" userId="c81e10d2-c836-482c-a664-6eb0416e1933" providerId="ADAL" clId="{125BFC88-FD7F-47BD-8FAC-6579A6E14223}" dt="2020-08-13T01:37:03.369" v="870" actId="20577"/>
          <ac:spMkLst>
            <pc:docMk/>
            <pc:sldMk cId="1364117691" sldId="549"/>
            <ac:spMk id="2" creationId="{00000000-0000-0000-0000-000000000000}"/>
          </ac:spMkLst>
        </pc:spChg>
        <pc:spChg chg="mod">
          <ac:chgData name="Brian Grey" userId="c81e10d2-c836-482c-a664-6eb0416e1933" providerId="ADAL" clId="{125BFC88-FD7F-47BD-8FAC-6579A6E14223}" dt="2020-08-13T01:46:37.043" v="1661" actId="20577"/>
          <ac:spMkLst>
            <pc:docMk/>
            <pc:sldMk cId="1364117691" sldId="549"/>
            <ac:spMk id="4" creationId="{ED4844DB-D908-415A-95B0-5C6259DE470E}"/>
          </ac:spMkLst>
        </pc:spChg>
      </pc:sldChg>
      <pc:sldChg chg="modSp mod modTransition modAnim">
        <pc:chgData name="Brian Grey" userId="c81e10d2-c836-482c-a664-6eb0416e1933" providerId="ADAL" clId="{125BFC88-FD7F-47BD-8FAC-6579A6E14223}" dt="2020-08-13T01:46:44.370" v="1663"/>
        <pc:sldMkLst>
          <pc:docMk/>
          <pc:sldMk cId="2398637621" sldId="550"/>
        </pc:sldMkLst>
        <pc:spChg chg="mod">
          <ac:chgData name="Brian Grey" userId="c81e10d2-c836-482c-a664-6eb0416e1933" providerId="ADAL" clId="{125BFC88-FD7F-47BD-8FAC-6579A6E14223}" dt="2020-08-13T01:29:47.818" v="232" actId="20577"/>
          <ac:spMkLst>
            <pc:docMk/>
            <pc:sldMk cId="2398637621" sldId="550"/>
            <ac:spMk id="2" creationId="{00000000-0000-0000-0000-000000000000}"/>
          </ac:spMkLst>
        </pc:spChg>
        <pc:spChg chg="mod">
          <ac:chgData name="Brian Grey" userId="c81e10d2-c836-482c-a664-6eb0416e1933" providerId="ADAL" clId="{125BFC88-FD7F-47BD-8FAC-6579A6E14223}" dt="2020-08-13T01:36:56.491" v="863" actId="313"/>
          <ac:spMkLst>
            <pc:docMk/>
            <pc:sldMk cId="2398637621" sldId="550"/>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15179583" sldId="551"/>
        </pc:sldMkLst>
      </pc:sldChg>
      <pc:sldChg chg="modSp add mod modAnim">
        <pc:chgData name="Brian Grey" userId="c81e10d2-c836-482c-a664-6eb0416e1933" providerId="ADAL" clId="{125BFC88-FD7F-47BD-8FAC-6579A6E14223}" dt="2020-08-13T03:41:21.827" v="4013" actId="20577"/>
        <pc:sldMkLst>
          <pc:docMk/>
          <pc:sldMk cId="726341658" sldId="551"/>
        </pc:sldMkLst>
        <pc:spChg chg="mod">
          <ac:chgData name="Brian Grey" userId="c81e10d2-c836-482c-a664-6eb0416e1933" providerId="ADAL" clId="{125BFC88-FD7F-47BD-8FAC-6579A6E14223}" dt="2020-08-13T01:46:59.924" v="1693" actId="20577"/>
          <ac:spMkLst>
            <pc:docMk/>
            <pc:sldMk cId="726341658" sldId="551"/>
            <ac:spMk id="2" creationId="{00000000-0000-0000-0000-000000000000}"/>
          </ac:spMkLst>
        </pc:spChg>
        <pc:spChg chg="mod">
          <ac:chgData name="Brian Grey" userId="c81e10d2-c836-482c-a664-6eb0416e1933" providerId="ADAL" clId="{125BFC88-FD7F-47BD-8FAC-6579A6E14223}" dt="2020-08-13T03:41:21.827" v="4013" actId="20577"/>
          <ac:spMkLst>
            <pc:docMk/>
            <pc:sldMk cId="726341658" sldId="551"/>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653744933" sldId="552"/>
        </pc:sldMkLst>
      </pc:sldChg>
      <pc:sldChg chg="modSp add mod modTransition addAnim delAnim modAnim">
        <pc:chgData name="Brian Grey" userId="c81e10d2-c836-482c-a664-6eb0416e1933" providerId="ADAL" clId="{125BFC88-FD7F-47BD-8FAC-6579A6E14223}" dt="2020-08-13T03:19:48.607" v="3466" actId="20577"/>
        <pc:sldMkLst>
          <pc:docMk/>
          <pc:sldMk cId="816793477" sldId="552"/>
        </pc:sldMkLst>
        <pc:spChg chg="mod">
          <ac:chgData name="Brian Grey" userId="c81e10d2-c836-482c-a664-6eb0416e1933" providerId="ADAL" clId="{125BFC88-FD7F-47BD-8FAC-6579A6E14223}" dt="2020-08-13T01:55:59.689" v="2174" actId="20577"/>
          <ac:spMkLst>
            <pc:docMk/>
            <pc:sldMk cId="816793477" sldId="552"/>
            <ac:spMk id="2" creationId="{00000000-0000-0000-0000-000000000000}"/>
          </ac:spMkLst>
        </pc:spChg>
        <pc:spChg chg="mod">
          <ac:chgData name="Brian Grey" userId="c81e10d2-c836-482c-a664-6eb0416e1933" providerId="ADAL" clId="{125BFC88-FD7F-47BD-8FAC-6579A6E14223}" dt="2020-08-13T03:19:48.607" v="3466" actId="20577"/>
          <ac:spMkLst>
            <pc:docMk/>
            <pc:sldMk cId="816793477" sldId="552"/>
            <ac:spMk id="4" creationId="{ED4844DB-D908-415A-95B0-5C6259DE470E}"/>
          </ac:spMkLst>
        </pc:spChg>
      </pc:sldChg>
      <pc:sldChg chg="modSp add mod modAnim">
        <pc:chgData name="Brian Grey" userId="c81e10d2-c836-482c-a664-6eb0416e1933" providerId="ADAL" clId="{125BFC88-FD7F-47BD-8FAC-6579A6E14223}" dt="2020-08-13T03:26:52.055" v="3642"/>
        <pc:sldMkLst>
          <pc:docMk/>
          <pc:sldMk cId="1478955194" sldId="553"/>
        </pc:sldMkLst>
        <pc:spChg chg="mod">
          <ac:chgData name="Brian Grey" userId="c81e10d2-c836-482c-a664-6eb0416e1933" providerId="ADAL" clId="{125BFC88-FD7F-47BD-8FAC-6579A6E14223}" dt="2020-08-13T02:49:19.847" v="2512" actId="20577"/>
          <ac:spMkLst>
            <pc:docMk/>
            <pc:sldMk cId="1478955194" sldId="553"/>
            <ac:spMk id="2" creationId="{00000000-0000-0000-0000-000000000000}"/>
          </ac:spMkLst>
        </pc:spChg>
        <pc:spChg chg="mod">
          <ac:chgData name="Brian Grey" userId="c81e10d2-c836-482c-a664-6eb0416e1933" providerId="ADAL" clId="{125BFC88-FD7F-47BD-8FAC-6579A6E14223}" dt="2020-08-13T02:55:29.563" v="2794" actId="20577"/>
          <ac:spMkLst>
            <pc:docMk/>
            <pc:sldMk cId="1478955194" sldId="553"/>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3839327918" sldId="553"/>
        </pc:sldMkLst>
      </pc:sldChg>
      <pc:sldChg chg="del">
        <pc:chgData name="Brian Grey" userId="c81e10d2-c836-482c-a664-6eb0416e1933" providerId="ADAL" clId="{125BFC88-FD7F-47BD-8FAC-6579A6E14223}" dt="2020-08-13T01:34:31.585" v="788" actId="2696"/>
        <pc:sldMkLst>
          <pc:docMk/>
          <pc:sldMk cId="56656899" sldId="554"/>
        </pc:sldMkLst>
      </pc:sldChg>
      <pc:sldChg chg="modSp add mod modAnim">
        <pc:chgData name="Brian Grey" userId="c81e10d2-c836-482c-a664-6eb0416e1933" providerId="ADAL" clId="{125BFC88-FD7F-47BD-8FAC-6579A6E14223}" dt="2020-08-13T03:20:07.105" v="3506" actId="20577"/>
        <pc:sldMkLst>
          <pc:docMk/>
          <pc:sldMk cId="877607149" sldId="554"/>
        </pc:sldMkLst>
        <pc:spChg chg="mod">
          <ac:chgData name="Brian Grey" userId="c81e10d2-c836-482c-a664-6eb0416e1933" providerId="ADAL" clId="{125BFC88-FD7F-47BD-8FAC-6579A6E14223}" dt="2020-08-13T03:17:25.024" v="3284" actId="20577"/>
          <ac:spMkLst>
            <pc:docMk/>
            <pc:sldMk cId="877607149" sldId="554"/>
            <ac:spMk id="2" creationId="{00000000-0000-0000-0000-000000000000}"/>
          </ac:spMkLst>
        </pc:spChg>
        <pc:spChg chg="mod">
          <ac:chgData name="Brian Grey" userId="c81e10d2-c836-482c-a664-6eb0416e1933" providerId="ADAL" clId="{125BFC88-FD7F-47BD-8FAC-6579A6E14223}" dt="2020-08-13T03:20:07.105" v="3506" actId="20577"/>
          <ac:spMkLst>
            <pc:docMk/>
            <pc:sldMk cId="877607149" sldId="554"/>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225772797" sldId="555"/>
        </pc:sldMkLst>
      </pc:sldChg>
      <pc:sldChg chg="modSp add mod modTransition modAnim">
        <pc:chgData name="Brian Grey" userId="c81e10d2-c836-482c-a664-6eb0416e1933" providerId="ADAL" clId="{125BFC88-FD7F-47BD-8FAC-6579A6E14223}" dt="2020-08-13T03:12:55.691" v="3277"/>
        <pc:sldMkLst>
          <pc:docMk/>
          <pc:sldMk cId="2406924441" sldId="555"/>
        </pc:sldMkLst>
        <pc:spChg chg="mod">
          <ac:chgData name="Brian Grey" userId="c81e10d2-c836-482c-a664-6eb0416e1933" providerId="ADAL" clId="{125BFC88-FD7F-47BD-8FAC-6579A6E14223}" dt="2020-08-13T02:59:36.742" v="3275" actId="14100"/>
          <ac:spMkLst>
            <pc:docMk/>
            <pc:sldMk cId="2406924441" sldId="555"/>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382447709" sldId="556"/>
        </pc:sldMkLst>
      </pc:sldChg>
      <pc:sldChg chg="modSp add mod modAnim">
        <pc:chgData name="Brian Grey" userId="c81e10d2-c836-482c-a664-6eb0416e1933" providerId="ADAL" clId="{125BFC88-FD7F-47BD-8FAC-6579A6E14223}" dt="2020-08-13T03:49:37.909" v="4188" actId="20577"/>
        <pc:sldMkLst>
          <pc:docMk/>
          <pc:sldMk cId="2517188658" sldId="556"/>
        </pc:sldMkLst>
        <pc:spChg chg="mod">
          <ac:chgData name="Brian Grey" userId="c81e10d2-c836-482c-a664-6eb0416e1933" providerId="ADAL" clId="{125BFC88-FD7F-47BD-8FAC-6579A6E14223}" dt="2020-08-13T03:23:45.794" v="3522" actId="20577"/>
          <ac:spMkLst>
            <pc:docMk/>
            <pc:sldMk cId="2517188658" sldId="556"/>
            <ac:spMk id="2" creationId="{00000000-0000-0000-0000-000000000000}"/>
          </ac:spMkLst>
        </pc:spChg>
        <pc:spChg chg="mod">
          <ac:chgData name="Brian Grey" userId="c81e10d2-c836-482c-a664-6eb0416e1933" providerId="ADAL" clId="{125BFC88-FD7F-47BD-8FAC-6579A6E14223}" dt="2020-08-13T03:49:37.909" v="4188" actId="20577"/>
          <ac:spMkLst>
            <pc:docMk/>
            <pc:sldMk cId="2517188658" sldId="556"/>
            <ac:spMk id="4" creationId="{ED4844DB-D908-415A-95B0-5C6259DE470E}"/>
          </ac:spMkLst>
        </pc:spChg>
      </pc:sldChg>
      <pc:sldChg chg="modSp add del mod">
        <pc:chgData name="Brian Grey" userId="c81e10d2-c836-482c-a664-6eb0416e1933" providerId="ADAL" clId="{125BFC88-FD7F-47BD-8FAC-6579A6E14223}" dt="2020-08-13T03:51:07.727" v="4304" actId="2696"/>
        <pc:sldMkLst>
          <pc:docMk/>
          <pc:sldMk cId="661419417" sldId="557"/>
        </pc:sldMkLst>
        <pc:spChg chg="mod">
          <ac:chgData name="Brian Grey" userId="c81e10d2-c836-482c-a664-6eb0416e1933" providerId="ADAL" clId="{125BFC88-FD7F-47BD-8FAC-6579A6E14223}" dt="2020-08-13T03:43:04.525" v="4019" actId="20577"/>
          <ac:spMkLst>
            <pc:docMk/>
            <pc:sldMk cId="661419417" sldId="557"/>
            <ac:spMk id="2" creationId="{00000000-0000-0000-0000-000000000000}"/>
          </ac:spMkLst>
        </pc:spChg>
      </pc:sldChg>
      <pc:sldChg chg="del">
        <pc:chgData name="Brian Grey" userId="c81e10d2-c836-482c-a664-6eb0416e1933" providerId="ADAL" clId="{125BFC88-FD7F-47BD-8FAC-6579A6E14223}" dt="2020-08-13T01:34:31.585" v="788" actId="2696"/>
        <pc:sldMkLst>
          <pc:docMk/>
          <pc:sldMk cId="2911835957" sldId="557"/>
        </pc:sldMkLst>
      </pc:sldChg>
      <pc:sldChg chg="del">
        <pc:chgData name="Brian Grey" userId="c81e10d2-c836-482c-a664-6eb0416e1933" providerId="ADAL" clId="{125BFC88-FD7F-47BD-8FAC-6579A6E14223}" dt="2020-08-13T01:34:31.585" v="788" actId="2696"/>
        <pc:sldMkLst>
          <pc:docMk/>
          <pc:sldMk cId="1157936974" sldId="558"/>
        </pc:sldMkLst>
      </pc:sldChg>
      <pc:sldChg chg="modSp add modAnim">
        <pc:chgData name="Brian Grey" userId="c81e10d2-c836-482c-a664-6eb0416e1933" providerId="ADAL" clId="{125BFC88-FD7F-47BD-8FAC-6579A6E14223}" dt="2020-08-13T03:55:13.566" v="4510" actId="20577"/>
        <pc:sldMkLst>
          <pc:docMk/>
          <pc:sldMk cId="2154232843" sldId="558"/>
        </pc:sldMkLst>
        <pc:spChg chg="mod">
          <ac:chgData name="Brian Grey" userId="c81e10d2-c836-482c-a664-6eb0416e1933" providerId="ADAL" clId="{125BFC88-FD7F-47BD-8FAC-6579A6E14223}" dt="2020-08-13T03:43:13.023" v="4025" actId="20577"/>
          <ac:spMkLst>
            <pc:docMk/>
            <pc:sldMk cId="2154232843" sldId="558"/>
            <ac:spMk id="2" creationId="{00000000-0000-0000-0000-000000000000}"/>
          </ac:spMkLst>
        </pc:spChg>
        <pc:spChg chg="mod">
          <ac:chgData name="Brian Grey" userId="c81e10d2-c836-482c-a664-6eb0416e1933" providerId="ADAL" clId="{125BFC88-FD7F-47BD-8FAC-6579A6E14223}" dt="2020-08-13T03:55:13.566" v="4510" actId="20577"/>
          <ac:spMkLst>
            <pc:docMk/>
            <pc:sldMk cId="2154232843" sldId="558"/>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948082871" sldId="559"/>
        </pc:sldMkLst>
      </pc:sldChg>
      <pc:sldChg chg="modSp add modTransition modAnim">
        <pc:chgData name="Brian Grey" userId="c81e10d2-c836-482c-a664-6eb0416e1933" providerId="ADAL" clId="{125BFC88-FD7F-47BD-8FAC-6579A6E14223}" dt="2020-08-13T15:11:22.226" v="8619" actId="403"/>
        <pc:sldMkLst>
          <pc:docMk/>
          <pc:sldMk cId="2146678203" sldId="559"/>
        </pc:sldMkLst>
        <pc:spChg chg="mod">
          <ac:chgData name="Brian Grey" userId="c81e10d2-c836-482c-a664-6eb0416e1933" providerId="ADAL" clId="{125BFC88-FD7F-47BD-8FAC-6579A6E14223}" dt="2020-08-13T15:11:22.226" v="8619" actId="403"/>
          <ac:spMkLst>
            <pc:docMk/>
            <pc:sldMk cId="2146678203" sldId="559"/>
            <ac:spMk id="4" creationId="{ED4844DB-D908-415A-95B0-5C6259DE470E}"/>
          </ac:spMkLst>
        </pc:spChg>
      </pc:sldChg>
      <pc:sldChg chg="modSp add modAnim">
        <pc:chgData name="Brian Grey" userId="c81e10d2-c836-482c-a664-6eb0416e1933" providerId="ADAL" clId="{125BFC88-FD7F-47BD-8FAC-6579A6E14223}" dt="2020-08-13T03:59:10.150" v="4959" actId="5793"/>
        <pc:sldMkLst>
          <pc:docMk/>
          <pc:sldMk cId="374608011" sldId="560"/>
        </pc:sldMkLst>
        <pc:spChg chg="mod">
          <ac:chgData name="Brian Grey" userId="c81e10d2-c836-482c-a664-6eb0416e1933" providerId="ADAL" clId="{125BFC88-FD7F-47BD-8FAC-6579A6E14223}" dt="2020-08-13T03:59:10.150" v="4959" actId="5793"/>
          <ac:spMkLst>
            <pc:docMk/>
            <pc:sldMk cId="374608011" sldId="560"/>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887455468" sldId="560"/>
        </pc:sldMkLst>
      </pc:sldChg>
      <pc:sldChg chg="del">
        <pc:chgData name="Brian Grey" userId="c81e10d2-c836-482c-a664-6eb0416e1933" providerId="ADAL" clId="{125BFC88-FD7F-47BD-8FAC-6579A6E14223}" dt="2020-08-13T01:34:31.585" v="788" actId="2696"/>
        <pc:sldMkLst>
          <pc:docMk/>
          <pc:sldMk cId="653566960" sldId="561"/>
        </pc:sldMkLst>
      </pc:sldChg>
      <pc:sldChg chg="addSp delSp modSp add mod modAnim">
        <pc:chgData name="Brian Grey" userId="c81e10d2-c836-482c-a664-6eb0416e1933" providerId="ADAL" clId="{125BFC88-FD7F-47BD-8FAC-6579A6E14223}" dt="2020-08-13T04:11:08.775" v="5317" actId="403"/>
        <pc:sldMkLst>
          <pc:docMk/>
          <pc:sldMk cId="791355370" sldId="561"/>
        </pc:sldMkLst>
        <pc:spChg chg="mod">
          <ac:chgData name="Brian Grey" userId="c81e10d2-c836-482c-a664-6eb0416e1933" providerId="ADAL" clId="{125BFC88-FD7F-47BD-8FAC-6579A6E14223}" dt="2020-08-13T04:11:08.775" v="5317" actId="403"/>
          <ac:spMkLst>
            <pc:docMk/>
            <pc:sldMk cId="791355370" sldId="561"/>
            <ac:spMk id="4" creationId="{ED4844DB-D908-415A-95B0-5C6259DE470E}"/>
          </ac:spMkLst>
        </pc:spChg>
        <pc:picChg chg="add mod">
          <ac:chgData name="Brian Grey" userId="c81e10d2-c836-482c-a664-6eb0416e1933" providerId="ADAL" clId="{125BFC88-FD7F-47BD-8FAC-6579A6E14223}" dt="2020-08-13T04:03:10.316" v="5041" actId="14100"/>
          <ac:picMkLst>
            <pc:docMk/>
            <pc:sldMk cId="791355370" sldId="561"/>
            <ac:picMk id="5" creationId="{8AA61292-8880-4197-AFD5-9FB144EC86A4}"/>
          </ac:picMkLst>
        </pc:picChg>
        <pc:picChg chg="add del mod">
          <ac:chgData name="Brian Grey" userId="c81e10d2-c836-482c-a664-6eb0416e1933" providerId="ADAL" clId="{125BFC88-FD7F-47BD-8FAC-6579A6E14223}" dt="2020-08-13T04:09:25.781" v="5174" actId="14826"/>
          <ac:picMkLst>
            <pc:docMk/>
            <pc:sldMk cId="791355370" sldId="561"/>
            <ac:picMk id="7" creationId="{2CE37CB9-9328-4FCC-989A-1931533CA579}"/>
          </ac:picMkLst>
        </pc:picChg>
      </pc:sldChg>
      <pc:sldChg chg="modSp add mod modAnim">
        <pc:chgData name="Brian Grey" userId="c81e10d2-c836-482c-a664-6eb0416e1933" providerId="ADAL" clId="{125BFC88-FD7F-47BD-8FAC-6579A6E14223}" dt="2020-08-13T04:19:15.826" v="5911" actId="5793"/>
        <pc:sldMkLst>
          <pc:docMk/>
          <pc:sldMk cId="782738124" sldId="562"/>
        </pc:sldMkLst>
        <pc:spChg chg="mod">
          <ac:chgData name="Brian Grey" userId="c81e10d2-c836-482c-a664-6eb0416e1933" providerId="ADAL" clId="{125BFC88-FD7F-47BD-8FAC-6579A6E14223}" dt="2020-08-13T04:14:36.805" v="5331" actId="20577"/>
          <ac:spMkLst>
            <pc:docMk/>
            <pc:sldMk cId="782738124" sldId="562"/>
            <ac:spMk id="2" creationId="{00000000-0000-0000-0000-000000000000}"/>
          </ac:spMkLst>
        </pc:spChg>
        <pc:spChg chg="mod">
          <ac:chgData name="Brian Grey" userId="c81e10d2-c836-482c-a664-6eb0416e1933" providerId="ADAL" clId="{125BFC88-FD7F-47BD-8FAC-6579A6E14223}" dt="2020-08-13T04:19:15.826" v="5911" actId="5793"/>
          <ac:spMkLst>
            <pc:docMk/>
            <pc:sldMk cId="782738124" sldId="562"/>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3963656128" sldId="562"/>
        </pc:sldMkLst>
      </pc:sldChg>
      <pc:sldChg chg="modSp add mod modAnim">
        <pc:chgData name="Brian Grey" userId="c81e10d2-c836-482c-a664-6eb0416e1933" providerId="ADAL" clId="{125BFC88-FD7F-47BD-8FAC-6579A6E14223}" dt="2020-10-10T12:08:34.677" v="17658" actId="20577"/>
        <pc:sldMkLst>
          <pc:docMk/>
          <pc:sldMk cId="2118913455" sldId="563"/>
        </pc:sldMkLst>
        <pc:spChg chg="mod">
          <ac:chgData name="Brian Grey" userId="c81e10d2-c836-482c-a664-6eb0416e1933" providerId="ADAL" clId="{125BFC88-FD7F-47BD-8FAC-6579A6E14223}" dt="2020-08-13T04:14:43.056" v="5332"/>
          <ac:spMkLst>
            <pc:docMk/>
            <pc:sldMk cId="2118913455" sldId="563"/>
            <ac:spMk id="2" creationId="{00000000-0000-0000-0000-000000000000}"/>
          </ac:spMkLst>
        </pc:spChg>
        <pc:spChg chg="mod">
          <ac:chgData name="Brian Grey" userId="c81e10d2-c836-482c-a664-6eb0416e1933" providerId="ADAL" clId="{125BFC88-FD7F-47BD-8FAC-6579A6E14223}" dt="2020-10-10T12:08:34.677" v="17658" actId="20577"/>
          <ac:spMkLst>
            <pc:docMk/>
            <pc:sldMk cId="2118913455" sldId="563"/>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3619280992" sldId="563"/>
        </pc:sldMkLst>
      </pc:sldChg>
      <pc:sldChg chg="del">
        <pc:chgData name="Brian Grey" userId="c81e10d2-c836-482c-a664-6eb0416e1933" providerId="ADAL" clId="{125BFC88-FD7F-47BD-8FAC-6579A6E14223}" dt="2020-08-13T01:34:31.585" v="788" actId="2696"/>
        <pc:sldMkLst>
          <pc:docMk/>
          <pc:sldMk cId="3398468114" sldId="564"/>
        </pc:sldMkLst>
      </pc:sldChg>
      <pc:sldChg chg="modSp add mod modAnim">
        <pc:chgData name="Brian Grey" userId="c81e10d2-c836-482c-a664-6eb0416e1933" providerId="ADAL" clId="{125BFC88-FD7F-47BD-8FAC-6579A6E14223}" dt="2020-08-13T14:29:57.942" v="6530" actId="20577"/>
        <pc:sldMkLst>
          <pc:docMk/>
          <pc:sldMk cId="3886815223" sldId="564"/>
        </pc:sldMkLst>
        <pc:spChg chg="mod">
          <ac:chgData name="Brian Grey" userId="c81e10d2-c836-482c-a664-6eb0416e1933" providerId="ADAL" clId="{125BFC88-FD7F-47BD-8FAC-6579A6E14223}" dt="2020-08-13T04:14:45.374" v="5333"/>
          <ac:spMkLst>
            <pc:docMk/>
            <pc:sldMk cId="3886815223" sldId="564"/>
            <ac:spMk id="2" creationId="{00000000-0000-0000-0000-000000000000}"/>
          </ac:spMkLst>
        </pc:spChg>
        <pc:spChg chg="mod">
          <ac:chgData name="Brian Grey" userId="c81e10d2-c836-482c-a664-6eb0416e1933" providerId="ADAL" clId="{125BFC88-FD7F-47BD-8FAC-6579A6E14223}" dt="2020-08-13T14:29:57.942" v="6530" actId="20577"/>
          <ac:spMkLst>
            <pc:docMk/>
            <pc:sldMk cId="3886815223" sldId="564"/>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1878078123" sldId="565"/>
        </pc:sldMkLst>
      </pc:sldChg>
      <pc:sldChg chg="modSp add del mod">
        <pc:chgData name="Brian Grey" userId="c81e10d2-c836-482c-a664-6eb0416e1933" providerId="ADAL" clId="{125BFC88-FD7F-47BD-8FAC-6579A6E14223}" dt="2020-08-13T14:29:25.832" v="6485" actId="2696"/>
        <pc:sldMkLst>
          <pc:docMk/>
          <pc:sldMk cId="2047952640" sldId="565"/>
        </pc:sldMkLst>
        <pc:spChg chg="mod">
          <ac:chgData name="Brian Grey" userId="c81e10d2-c836-482c-a664-6eb0416e1933" providerId="ADAL" clId="{125BFC88-FD7F-47BD-8FAC-6579A6E14223}" dt="2020-08-13T04:14:47.874" v="5334"/>
          <ac:spMkLst>
            <pc:docMk/>
            <pc:sldMk cId="2047952640" sldId="565"/>
            <ac:spMk id="2" creationId="{00000000-0000-0000-0000-000000000000}"/>
          </ac:spMkLst>
        </pc:spChg>
      </pc:sldChg>
      <pc:sldChg chg="modSp add mod ord modAnim">
        <pc:chgData name="Brian Grey" userId="c81e10d2-c836-482c-a664-6eb0416e1933" providerId="ADAL" clId="{125BFC88-FD7F-47BD-8FAC-6579A6E14223}" dt="2020-08-13T14:44:50.762" v="7226" actId="20577"/>
        <pc:sldMkLst>
          <pc:docMk/>
          <pc:sldMk cId="2116431157" sldId="565"/>
        </pc:sldMkLst>
        <pc:spChg chg="mod">
          <ac:chgData name="Brian Grey" userId="c81e10d2-c836-482c-a664-6eb0416e1933" providerId="ADAL" clId="{125BFC88-FD7F-47BD-8FAC-6579A6E14223}" dt="2020-08-13T14:31:03.406" v="6556" actId="20577"/>
          <ac:spMkLst>
            <pc:docMk/>
            <pc:sldMk cId="2116431157" sldId="565"/>
            <ac:spMk id="2" creationId="{00000000-0000-0000-0000-000000000000}"/>
          </ac:spMkLst>
        </pc:spChg>
        <pc:spChg chg="mod">
          <ac:chgData name="Brian Grey" userId="c81e10d2-c836-482c-a664-6eb0416e1933" providerId="ADAL" clId="{125BFC88-FD7F-47BD-8FAC-6579A6E14223}" dt="2020-08-13T14:44:50.762" v="7226" actId="20577"/>
          <ac:spMkLst>
            <pc:docMk/>
            <pc:sldMk cId="2116431157" sldId="565"/>
            <ac:spMk id="4" creationId="{ED4844DB-D908-415A-95B0-5C6259DE470E}"/>
          </ac:spMkLst>
        </pc:spChg>
      </pc:sldChg>
      <pc:sldChg chg="modSp add del mod">
        <pc:chgData name="Brian Grey" userId="c81e10d2-c836-482c-a664-6eb0416e1933" providerId="ADAL" clId="{125BFC88-FD7F-47BD-8FAC-6579A6E14223}" dt="2020-08-13T14:29:25.832" v="6485" actId="2696"/>
        <pc:sldMkLst>
          <pc:docMk/>
          <pc:sldMk cId="1687132946" sldId="566"/>
        </pc:sldMkLst>
        <pc:spChg chg="mod">
          <ac:chgData name="Brian Grey" userId="c81e10d2-c836-482c-a664-6eb0416e1933" providerId="ADAL" clId="{125BFC88-FD7F-47BD-8FAC-6579A6E14223}" dt="2020-08-13T04:14:49.757" v="5335"/>
          <ac:spMkLst>
            <pc:docMk/>
            <pc:sldMk cId="1687132946" sldId="566"/>
            <ac:spMk id="2" creationId="{00000000-0000-0000-0000-000000000000}"/>
          </ac:spMkLst>
        </pc:spChg>
      </pc:sldChg>
      <pc:sldChg chg="del">
        <pc:chgData name="Brian Grey" userId="c81e10d2-c836-482c-a664-6eb0416e1933" providerId="ADAL" clId="{125BFC88-FD7F-47BD-8FAC-6579A6E14223}" dt="2020-08-13T01:34:31.585" v="788" actId="2696"/>
        <pc:sldMkLst>
          <pc:docMk/>
          <pc:sldMk cId="2927538486" sldId="566"/>
        </pc:sldMkLst>
      </pc:sldChg>
      <pc:sldChg chg="modSp add mod ord modAnim">
        <pc:chgData name="Brian Grey" userId="c81e10d2-c836-482c-a664-6eb0416e1933" providerId="ADAL" clId="{125BFC88-FD7F-47BD-8FAC-6579A6E14223}" dt="2020-08-13T14:49:22.286" v="7854" actId="20577"/>
        <pc:sldMkLst>
          <pc:docMk/>
          <pc:sldMk cId="3193021138" sldId="566"/>
        </pc:sldMkLst>
        <pc:spChg chg="mod">
          <ac:chgData name="Brian Grey" userId="c81e10d2-c836-482c-a664-6eb0416e1933" providerId="ADAL" clId="{125BFC88-FD7F-47BD-8FAC-6579A6E14223}" dt="2020-08-13T14:45:10.043" v="7233" actId="20577"/>
          <ac:spMkLst>
            <pc:docMk/>
            <pc:sldMk cId="3193021138" sldId="566"/>
            <ac:spMk id="2" creationId="{00000000-0000-0000-0000-000000000000}"/>
          </ac:spMkLst>
        </pc:spChg>
        <pc:spChg chg="mod">
          <ac:chgData name="Brian Grey" userId="c81e10d2-c836-482c-a664-6eb0416e1933" providerId="ADAL" clId="{125BFC88-FD7F-47BD-8FAC-6579A6E14223}" dt="2020-08-13T14:49:22.286" v="7854" actId="20577"/>
          <ac:spMkLst>
            <pc:docMk/>
            <pc:sldMk cId="3193021138" sldId="566"/>
            <ac:spMk id="4" creationId="{ED4844DB-D908-415A-95B0-5C6259DE470E}"/>
          </ac:spMkLst>
        </pc:spChg>
      </pc:sldChg>
      <pc:sldChg chg="addSp modSp mod modAnim">
        <pc:chgData name="Brian Grey" userId="c81e10d2-c836-482c-a664-6eb0416e1933" providerId="ADAL" clId="{125BFC88-FD7F-47BD-8FAC-6579A6E14223}" dt="2020-08-13T15:05:33.316" v="8381" actId="20577"/>
        <pc:sldMkLst>
          <pc:docMk/>
          <pc:sldMk cId="1964891961" sldId="567"/>
        </pc:sldMkLst>
        <pc:spChg chg="mod">
          <ac:chgData name="Brian Grey" userId="c81e10d2-c836-482c-a664-6eb0416e1933" providerId="ADAL" clId="{125BFC88-FD7F-47BD-8FAC-6579A6E14223}" dt="2020-08-13T14:54:54.575" v="7872" actId="20577"/>
          <ac:spMkLst>
            <pc:docMk/>
            <pc:sldMk cId="1964891961" sldId="567"/>
            <ac:spMk id="2" creationId="{00000000-0000-0000-0000-000000000000}"/>
          </ac:spMkLst>
        </pc:spChg>
        <pc:spChg chg="mod">
          <ac:chgData name="Brian Grey" userId="c81e10d2-c836-482c-a664-6eb0416e1933" providerId="ADAL" clId="{125BFC88-FD7F-47BD-8FAC-6579A6E14223}" dt="2020-08-13T15:05:33.316" v="8381" actId="20577"/>
          <ac:spMkLst>
            <pc:docMk/>
            <pc:sldMk cId="1964891961" sldId="567"/>
            <ac:spMk id="4" creationId="{ED4844DB-D908-415A-95B0-5C6259DE470E}"/>
          </ac:spMkLst>
        </pc:spChg>
        <pc:picChg chg="add mod">
          <ac:chgData name="Brian Grey" userId="c81e10d2-c836-482c-a664-6eb0416e1933" providerId="ADAL" clId="{125BFC88-FD7F-47BD-8FAC-6579A6E14223}" dt="2020-08-13T15:03:53.236" v="8164" actId="962"/>
          <ac:picMkLst>
            <pc:docMk/>
            <pc:sldMk cId="1964891961" sldId="567"/>
            <ac:picMk id="5" creationId="{9F66232F-65C1-4A3D-94D7-C124094E1DE2}"/>
          </ac:picMkLst>
        </pc:picChg>
      </pc:sldChg>
      <pc:sldChg chg="modSp modAnim">
        <pc:chgData name="Brian Grey" userId="c81e10d2-c836-482c-a664-6eb0416e1933" providerId="ADAL" clId="{125BFC88-FD7F-47BD-8FAC-6579A6E14223}" dt="2020-08-13T15:15:34.608" v="8684" actId="20577"/>
        <pc:sldMkLst>
          <pc:docMk/>
          <pc:sldMk cId="1338350400" sldId="568"/>
        </pc:sldMkLst>
        <pc:spChg chg="mod">
          <ac:chgData name="Brian Grey" userId="c81e10d2-c836-482c-a664-6eb0416e1933" providerId="ADAL" clId="{125BFC88-FD7F-47BD-8FAC-6579A6E14223}" dt="2020-08-13T15:06:03.795" v="8382"/>
          <ac:spMkLst>
            <pc:docMk/>
            <pc:sldMk cId="1338350400" sldId="568"/>
            <ac:spMk id="2" creationId="{00000000-0000-0000-0000-000000000000}"/>
          </ac:spMkLst>
        </pc:spChg>
        <pc:spChg chg="mod">
          <ac:chgData name="Brian Grey" userId="c81e10d2-c836-482c-a664-6eb0416e1933" providerId="ADAL" clId="{125BFC88-FD7F-47BD-8FAC-6579A6E14223}" dt="2020-08-13T15:15:34.608" v="8684" actId="20577"/>
          <ac:spMkLst>
            <pc:docMk/>
            <pc:sldMk cId="1338350400" sldId="568"/>
            <ac:spMk id="4" creationId="{ED4844DB-D908-415A-95B0-5C6259DE470E}"/>
          </ac:spMkLst>
        </pc:spChg>
      </pc:sldChg>
      <pc:sldChg chg="modSp mod modAnim">
        <pc:chgData name="Brian Grey" userId="c81e10d2-c836-482c-a664-6eb0416e1933" providerId="ADAL" clId="{125BFC88-FD7F-47BD-8FAC-6579A6E14223}" dt="2020-10-08T01:36:24.893" v="17628"/>
        <pc:sldMkLst>
          <pc:docMk/>
          <pc:sldMk cId="1699276217" sldId="569"/>
        </pc:sldMkLst>
        <pc:spChg chg="mod">
          <ac:chgData name="Brian Grey" userId="c81e10d2-c836-482c-a664-6eb0416e1933" providerId="ADAL" clId="{125BFC88-FD7F-47BD-8FAC-6579A6E14223}" dt="2020-08-13T15:15:54.190" v="8693" actId="20577"/>
          <ac:spMkLst>
            <pc:docMk/>
            <pc:sldMk cId="1699276217" sldId="569"/>
            <ac:spMk id="2" creationId="{00000000-0000-0000-0000-000000000000}"/>
          </ac:spMkLst>
        </pc:spChg>
        <pc:spChg chg="mod">
          <ac:chgData name="Brian Grey" userId="c81e10d2-c836-482c-a664-6eb0416e1933" providerId="ADAL" clId="{125BFC88-FD7F-47BD-8FAC-6579A6E14223}" dt="2020-08-13T16:19:03.480" v="9616" actId="20577"/>
          <ac:spMkLst>
            <pc:docMk/>
            <pc:sldMk cId="1699276217" sldId="569"/>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3194718661" sldId="569"/>
        </pc:sldMkLst>
      </pc:sldChg>
      <pc:sldChg chg="del">
        <pc:chgData name="Brian Grey" userId="c81e10d2-c836-482c-a664-6eb0416e1933" providerId="ADAL" clId="{125BFC88-FD7F-47BD-8FAC-6579A6E14223}" dt="2020-08-13T16:20:20.152" v="9666" actId="47"/>
        <pc:sldMkLst>
          <pc:docMk/>
          <pc:sldMk cId="60699634" sldId="570"/>
        </pc:sldMkLst>
      </pc:sldChg>
      <pc:sldChg chg="del">
        <pc:chgData name="Brian Grey" userId="c81e10d2-c836-482c-a664-6eb0416e1933" providerId="ADAL" clId="{125BFC88-FD7F-47BD-8FAC-6579A6E14223}" dt="2020-08-13T01:34:31.585" v="788" actId="2696"/>
        <pc:sldMkLst>
          <pc:docMk/>
          <pc:sldMk cId="3070190364" sldId="570"/>
        </pc:sldMkLst>
      </pc:sldChg>
      <pc:sldChg chg="del">
        <pc:chgData name="Brian Grey" userId="c81e10d2-c836-482c-a664-6eb0416e1933" providerId="ADAL" clId="{125BFC88-FD7F-47BD-8FAC-6579A6E14223}" dt="2020-08-13T01:34:31.585" v="788" actId="2696"/>
        <pc:sldMkLst>
          <pc:docMk/>
          <pc:sldMk cId="2756804657" sldId="571"/>
        </pc:sldMkLst>
      </pc:sldChg>
      <pc:sldChg chg="del">
        <pc:chgData name="Brian Grey" userId="c81e10d2-c836-482c-a664-6eb0416e1933" providerId="ADAL" clId="{125BFC88-FD7F-47BD-8FAC-6579A6E14223}" dt="2020-08-13T16:20:20.152" v="9666" actId="47"/>
        <pc:sldMkLst>
          <pc:docMk/>
          <pc:sldMk cId="3980862386" sldId="571"/>
        </pc:sldMkLst>
      </pc:sldChg>
      <pc:sldChg chg="modSp add modAnim">
        <pc:chgData name="Brian Grey" userId="c81e10d2-c836-482c-a664-6eb0416e1933" providerId="ADAL" clId="{125BFC88-FD7F-47BD-8FAC-6579A6E14223}" dt="2020-08-13T17:32:15.802" v="10783" actId="20577"/>
        <pc:sldMkLst>
          <pc:docMk/>
          <pc:sldMk cId="508009889" sldId="572"/>
        </pc:sldMkLst>
        <pc:spChg chg="mod">
          <ac:chgData name="Brian Grey" userId="c81e10d2-c836-482c-a664-6eb0416e1933" providerId="ADAL" clId="{125BFC88-FD7F-47BD-8FAC-6579A6E14223}" dt="2020-08-13T17:32:15.802" v="10783" actId="20577"/>
          <ac:spMkLst>
            <pc:docMk/>
            <pc:sldMk cId="508009889" sldId="572"/>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2908759416" sldId="572"/>
        </pc:sldMkLst>
      </pc:sldChg>
      <pc:sldChg chg="del">
        <pc:chgData name="Brian Grey" userId="c81e10d2-c836-482c-a664-6eb0416e1933" providerId="ADAL" clId="{125BFC88-FD7F-47BD-8FAC-6579A6E14223}" dt="2020-08-13T01:34:31.585" v="788" actId="2696"/>
        <pc:sldMkLst>
          <pc:docMk/>
          <pc:sldMk cId="1967824882" sldId="573"/>
        </pc:sldMkLst>
      </pc:sldChg>
      <pc:sldChg chg="addSp delSp modSp mod modTransition delAnim modAnim">
        <pc:chgData name="Brian Grey" userId="c81e10d2-c836-482c-a664-6eb0416e1933" providerId="ADAL" clId="{125BFC88-FD7F-47BD-8FAC-6579A6E14223}" dt="2020-08-13T17:54:39.472" v="11335" actId="20577"/>
        <pc:sldMkLst>
          <pc:docMk/>
          <pc:sldMk cId="2987357578" sldId="573"/>
        </pc:sldMkLst>
        <pc:spChg chg="mod">
          <ac:chgData name="Brian Grey" userId="c81e10d2-c836-482c-a664-6eb0416e1933" providerId="ADAL" clId="{125BFC88-FD7F-47BD-8FAC-6579A6E14223}" dt="2020-08-13T16:21:01.946" v="9675" actId="20577"/>
          <ac:spMkLst>
            <pc:docMk/>
            <pc:sldMk cId="2987357578" sldId="573"/>
            <ac:spMk id="2" creationId="{00000000-0000-0000-0000-000000000000}"/>
          </ac:spMkLst>
        </pc:spChg>
        <pc:spChg chg="mod ord">
          <ac:chgData name="Brian Grey" userId="c81e10d2-c836-482c-a664-6eb0416e1933" providerId="ADAL" clId="{125BFC88-FD7F-47BD-8FAC-6579A6E14223}" dt="2020-08-13T17:54:39.472" v="11335" actId="20577"/>
          <ac:spMkLst>
            <pc:docMk/>
            <pc:sldMk cId="2987357578" sldId="573"/>
            <ac:spMk id="4" creationId="{ED4844DB-D908-415A-95B0-5C6259DE470E}"/>
          </ac:spMkLst>
        </pc:spChg>
        <pc:picChg chg="del ord">
          <ac:chgData name="Brian Grey" userId="c81e10d2-c836-482c-a664-6eb0416e1933" providerId="ADAL" clId="{125BFC88-FD7F-47BD-8FAC-6579A6E14223}" dt="2020-08-13T16:29:20.098" v="9934" actId="478"/>
          <ac:picMkLst>
            <pc:docMk/>
            <pc:sldMk cId="2987357578" sldId="573"/>
            <ac:picMk id="5" creationId="{9F66232F-65C1-4A3D-94D7-C124094E1DE2}"/>
          </ac:picMkLst>
        </pc:picChg>
        <pc:picChg chg="add mod">
          <ac:chgData name="Brian Grey" userId="c81e10d2-c836-482c-a664-6eb0416e1933" providerId="ADAL" clId="{125BFC88-FD7F-47BD-8FAC-6579A6E14223}" dt="2020-08-13T16:30:17.252" v="9961" actId="1037"/>
          <ac:picMkLst>
            <pc:docMk/>
            <pc:sldMk cId="2987357578" sldId="573"/>
            <ac:picMk id="6" creationId="{8287E5F5-C044-4EBF-82A0-EC8469D739C2}"/>
          </ac:picMkLst>
        </pc:picChg>
        <pc:picChg chg="ord">
          <ac:chgData name="Brian Grey" userId="c81e10d2-c836-482c-a664-6eb0416e1933" providerId="ADAL" clId="{125BFC88-FD7F-47BD-8FAC-6579A6E14223}" dt="2020-08-13T16:29:23.565" v="9935" actId="167"/>
          <ac:picMkLst>
            <pc:docMk/>
            <pc:sldMk cId="2987357578" sldId="573"/>
            <ac:picMk id="8" creationId="{00000000-0000-0000-0000-000000000000}"/>
          </ac:picMkLst>
        </pc:picChg>
      </pc:sldChg>
      <pc:sldChg chg="del">
        <pc:chgData name="Brian Grey" userId="c81e10d2-c836-482c-a664-6eb0416e1933" providerId="ADAL" clId="{125BFC88-FD7F-47BD-8FAC-6579A6E14223}" dt="2020-08-13T01:34:31.585" v="788" actId="2696"/>
        <pc:sldMkLst>
          <pc:docMk/>
          <pc:sldMk cId="2304523479" sldId="574"/>
        </pc:sldMkLst>
      </pc:sldChg>
      <pc:sldChg chg="modSp modAnim">
        <pc:chgData name="Brian Grey" userId="c81e10d2-c836-482c-a664-6eb0416e1933" providerId="ADAL" clId="{125BFC88-FD7F-47BD-8FAC-6579A6E14223}" dt="2020-08-13T17:26:09.268" v="10239" actId="6549"/>
        <pc:sldMkLst>
          <pc:docMk/>
          <pc:sldMk cId="2795627122" sldId="574"/>
        </pc:sldMkLst>
        <pc:spChg chg="mod">
          <ac:chgData name="Brian Grey" userId="c81e10d2-c836-482c-a664-6eb0416e1933" providerId="ADAL" clId="{125BFC88-FD7F-47BD-8FAC-6579A6E14223}" dt="2020-08-13T17:23:40.211" v="10002"/>
          <ac:spMkLst>
            <pc:docMk/>
            <pc:sldMk cId="2795627122" sldId="574"/>
            <ac:spMk id="2" creationId="{00000000-0000-0000-0000-000000000000}"/>
          </ac:spMkLst>
        </pc:spChg>
        <pc:spChg chg="mod">
          <ac:chgData name="Brian Grey" userId="c81e10d2-c836-482c-a664-6eb0416e1933" providerId="ADAL" clId="{125BFC88-FD7F-47BD-8FAC-6579A6E14223}" dt="2020-08-13T17:26:09.268" v="10239" actId="6549"/>
          <ac:spMkLst>
            <pc:docMk/>
            <pc:sldMk cId="2795627122" sldId="574"/>
            <ac:spMk id="4" creationId="{ED4844DB-D908-415A-95B0-5C6259DE470E}"/>
          </ac:spMkLst>
        </pc:spChg>
      </pc:sldChg>
      <pc:sldChg chg="modSp modAnim">
        <pc:chgData name="Brian Grey" userId="c81e10d2-c836-482c-a664-6eb0416e1933" providerId="ADAL" clId="{125BFC88-FD7F-47BD-8FAC-6579A6E14223}" dt="2020-10-08T01:36:17.449" v="17627"/>
        <pc:sldMkLst>
          <pc:docMk/>
          <pc:sldMk cId="1130464152" sldId="575"/>
        </pc:sldMkLst>
        <pc:spChg chg="mod">
          <ac:chgData name="Brian Grey" userId="c81e10d2-c836-482c-a664-6eb0416e1933" providerId="ADAL" clId="{125BFC88-FD7F-47BD-8FAC-6579A6E14223}" dt="2020-08-13T17:45:40.156" v="10881"/>
          <ac:spMkLst>
            <pc:docMk/>
            <pc:sldMk cId="1130464152" sldId="575"/>
            <ac:spMk id="2" creationId="{00000000-0000-0000-0000-000000000000}"/>
          </ac:spMkLst>
        </pc:spChg>
        <pc:spChg chg="mod">
          <ac:chgData name="Brian Grey" userId="c81e10d2-c836-482c-a664-6eb0416e1933" providerId="ADAL" clId="{125BFC88-FD7F-47BD-8FAC-6579A6E14223}" dt="2020-08-13T18:48:52.844" v="12222" actId="20577"/>
          <ac:spMkLst>
            <pc:docMk/>
            <pc:sldMk cId="1130464152" sldId="575"/>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2721849690" sldId="575"/>
        </pc:sldMkLst>
      </pc:sldChg>
      <pc:sldChg chg="del">
        <pc:chgData name="Brian Grey" userId="c81e10d2-c836-482c-a664-6eb0416e1933" providerId="ADAL" clId="{125BFC88-FD7F-47BD-8FAC-6579A6E14223}" dt="2020-08-13T01:34:31.585" v="788" actId="2696"/>
        <pc:sldMkLst>
          <pc:docMk/>
          <pc:sldMk cId="604455344" sldId="576"/>
        </pc:sldMkLst>
      </pc:sldChg>
      <pc:sldChg chg="modSp mod modAnim">
        <pc:chgData name="Brian Grey" userId="c81e10d2-c836-482c-a664-6eb0416e1933" providerId="ADAL" clId="{125BFC88-FD7F-47BD-8FAC-6579A6E14223}" dt="2020-08-13T17:45:43.182" v="10882"/>
        <pc:sldMkLst>
          <pc:docMk/>
          <pc:sldMk cId="3437267300" sldId="576"/>
        </pc:sldMkLst>
        <pc:spChg chg="mod">
          <ac:chgData name="Brian Grey" userId="c81e10d2-c836-482c-a664-6eb0416e1933" providerId="ADAL" clId="{125BFC88-FD7F-47BD-8FAC-6579A6E14223}" dt="2020-08-13T17:45:43.182" v="10882"/>
          <ac:spMkLst>
            <pc:docMk/>
            <pc:sldMk cId="3437267300" sldId="576"/>
            <ac:spMk id="2" creationId="{00000000-0000-0000-0000-000000000000}"/>
          </ac:spMkLst>
        </pc:spChg>
        <pc:spChg chg="mod">
          <ac:chgData name="Brian Grey" userId="c81e10d2-c836-482c-a664-6eb0416e1933" providerId="ADAL" clId="{125BFC88-FD7F-47BD-8FAC-6579A6E14223}" dt="2020-08-13T17:32:47.994" v="10870" actId="20577"/>
          <ac:spMkLst>
            <pc:docMk/>
            <pc:sldMk cId="3437267300" sldId="576"/>
            <ac:spMk id="4" creationId="{ED4844DB-D908-415A-95B0-5C6259DE470E}"/>
          </ac:spMkLst>
        </pc:spChg>
      </pc:sldChg>
      <pc:sldChg chg="modSp add mod modAnim">
        <pc:chgData name="Brian Grey" userId="c81e10d2-c836-482c-a664-6eb0416e1933" providerId="ADAL" clId="{125BFC88-FD7F-47BD-8FAC-6579A6E14223}" dt="2020-08-13T18:15:23.522" v="11526" actId="14826"/>
        <pc:sldMkLst>
          <pc:docMk/>
          <pc:sldMk cId="362750061" sldId="577"/>
        </pc:sldMkLst>
        <pc:spChg chg="mod">
          <ac:chgData name="Brian Grey" userId="c81e10d2-c836-482c-a664-6eb0416e1933" providerId="ADAL" clId="{125BFC88-FD7F-47BD-8FAC-6579A6E14223}" dt="2020-08-13T17:44:46.357" v="10880" actId="20577"/>
          <ac:spMkLst>
            <pc:docMk/>
            <pc:sldMk cId="362750061" sldId="577"/>
            <ac:spMk id="2" creationId="{00000000-0000-0000-0000-000000000000}"/>
          </ac:spMkLst>
        </pc:spChg>
        <pc:spChg chg="mod ord">
          <ac:chgData name="Brian Grey" userId="c81e10d2-c836-482c-a664-6eb0416e1933" providerId="ADAL" clId="{125BFC88-FD7F-47BD-8FAC-6579A6E14223}" dt="2020-08-13T17:56:21.972" v="11524" actId="167"/>
          <ac:spMkLst>
            <pc:docMk/>
            <pc:sldMk cId="362750061" sldId="577"/>
            <ac:spMk id="4" creationId="{ED4844DB-D908-415A-95B0-5C6259DE470E}"/>
          </ac:spMkLst>
        </pc:spChg>
        <pc:picChg chg="mod ord">
          <ac:chgData name="Brian Grey" userId="c81e10d2-c836-482c-a664-6eb0416e1933" providerId="ADAL" clId="{125BFC88-FD7F-47BD-8FAC-6579A6E14223}" dt="2020-08-13T18:15:23.522" v="11526" actId="14826"/>
          <ac:picMkLst>
            <pc:docMk/>
            <pc:sldMk cId="362750061" sldId="577"/>
            <ac:picMk id="5" creationId="{9F66232F-65C1-4A3D-94D7-C124094E1DE2}"/>
          </ac:picMkLst>
        </pc:picChg>
        <pc:picChg chg="ord">
          <ac:chgData name="Brian Grey" userId="c81e10d2-c836-482c-a664-6eb0416e1933" providerId="ADAL" clId="{125BFC88-FD7F-47BD-8FAC-6579A6E14223}" dt="2020-08-13T17:56:25.224" v="11525" actId="167"/>
          <ac:picMkLst>
            <pc:docMk/>
            <pc:sldMk cId="362750061" sldId="577"/>
            <ac:picMk id="8" creationId="{00000000-0000-0000-0000-000000000000}"/>
          </ac:picMkLst>
        </pc:picChg>
      </pc:sldChg>
      <pc:sldChg chg="del">
        <pc:chgData name="Brian Grey" userId="c81e10d2-c836-482c-a664-6eb0416e1933" providerId="ADAL" clId="{125BFC88-FD7F-47BD-8FAC-6579A6E14223}" dt="2020-08-13T01:34:31.585" v="788" actId="2696"/>
        <pc:sldMkLst>
          <pc:docMk/>
          <pc:sldMk cId="437027124" sldId="577"/>
        </pc:sldMkLst>
      </pc:sldChg>
      <pc:sldChg chg="del">
        <pc:chgData name="Brian Grey" userId="c81e10d2-c836-482c-a664-6eb0416e1933" providerId="ADAL" clId="{125BFC88-FD7F-47BD-8FAC-6579A6E14223}" dt="2020-08-13T01:34:31.585" v="788" actId="2696"/>
        <pc:sldMkLst>
          <pc:docMk/>
          <pc:sldMk cId="883888910" sldId="578"/>
        </pc:sldMkLst>
      </pc:sldChg>
      <pc:sldChg chg="modSp add mod modAnim">
        <pc:chgData name="Brian Grey" userId="c81e10d2-c836-482c-a664-6eb0416e1933" providerId="ADAL" clId="{125BFC88-FD7F-47BD-8FAC-6579A6E14223}" dt="2020-08-19T15:00:24.130" v="17626" actId="20577"/>
        <pc:sldMkLst>
          <pc:docMk/>
          <pc:sldMk cId="3277358181" sldId="578"/>
        </pc:sldMkLst>
        <pc:spChg chg="mod">
          <ac:chgData name="Brian Grey" userId="c81e10d2-c836-482c-a664-6eb0416e1933" providerId="ADAL" clId="{125BFC88-FD7F-47BD-8FAC-6579A6E14223}" dt="2020-08-13T17:45:53.124" v="10883"/>
          <ac:spMkLst>
            <pc:docMk/>
            <pc:sldMk cId="3277358181" sldId="578"/>
            <ac:spMk id="2" creationId="{00000000-0000-0000-0000-000000000000}"/>
          </ac:spMkLst>
        </pc:spChg>
        <pc:spChg chg="mod">
          <ac:chgData name="Brian Grey" userId="c81e10d2-c836-482c-a664-6eb0416e1933" providerId="ADAL" clId="{125BFC88-FD7F-47BD-8FAC-6579A6E14223}" dt="2020-08-19T15:00:24.130" v="17626" actId="20577"/>
          <ac:spMkLst>
            <pc:docMk/>
            <pc:sldMk cId="3277358181" sldId="578"/>
            <ac:spMk id="4" creationId="{ED4844DB-D908-415A-95B0-5C6259DE470E}"/>
          </ac:spMkLst>
        </pc:spChg>
      </pc:sldChg>
      <pc:sldChg chg="modSp add mod modAnim">
        <pc:chgData name="Brian Grey" userId="c81e10d2-c836-482c-a664-6eb0416e1933" providerId="ADAL" clId="{125BFC88-FD7F-47BD-8FAC-6579A6E14223}" dt="2020-10-08T01:42:40.116" v="17629"/>
        <pc:sldMkLst>
          <pc:docMk/>
          <pc:sldMk cId="1377611555" sldId="579"/>
        </pc:sldMkLst>
        <pc:spChg chg="mod">
          <ac:chgData name="Brian Grey" userId="c81e10d2-c836-482c-a664-6eb0416e1933" providerId="ADAL" clId="{125BFC88-FD7F-47BD-8FAC-6579A6E14223}" dt="2020-08-13T17:45:55.512" v="10884"/>
          <ac:spMkLst>
            <pc:docMk/>
            <pc:sldMk cId="1377611555" sldId="579"/>
            <ac:spMk id="2" creationId="{00000000-0000-0000-0000-000000000000}"/>
          </ac:spMkLst>
        </pc:spChg>
        <pc:spChg chg="mod">
          <ac:chgData name="Brian Grey" userId="c81e10d2-c836-482c-a664-6eb0416e1933" providerId="ADAL" clId="{125BFC88-FD7F-47BD-8FAC-6579A6E14223}" dt="2020-08-15T13:57:26.452" v="17602" actId="20577"/>
          <ac:spMkLst>
            <pc:docMk/>
            <pc:sldMk cId="1377611555" sldId="579"/>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3399134757" sldId="579"/>
        </pc:sldMkLst>
      </pc:sldChg>
      <pc:sldChg chg="modSp add mod modAnim">
        <pc:chgData name="Brian Grey" userId="c81e10d2-c836-482c-a664-6eb0416e1933" providerId="ADAL" clId="{125BFC88-FD7F-47BD-8FAC-6579A6E14223}" dt="2020-08-19T02:10:19.556" v="17604"/>
        <pc:sldMkLst>
          <pc:docMk/>
          <pc:sldMk cId="679054259" sldId="580"/>
        </pc:sldMkLst>
        <pc:spChg chg="mod">
          <ac:chgData name="Brian Grey" userId="c81e10d2-c836-482c-a664-6eb0416e1933" providerId="ADAL" clId="{125BFC88-FD7F-47BD-8FAC-6579A6E14223}" dt="2020-08-13T17:45:58.543" v="10885"/>
          <ac:spMkLst>
            <pc:docMk/>
            <pc:sldMk cId="679054259" sldId="580"/>
            <ac:spMk id="2" creationId="{00000000-0000-0000-0000-000000000000}"/>
          </ac:spMkLst>
        </pc:spChg>
        <pc:spChg chg="mod">
          <ac:chgData name="Brian Grey" userId="c81e10d2-c836-482c-a664-6eb0416e1933" providerId="ADAL" clId="{125BFC88-FD7F-47BD-8FAC-6579A6E14223}" dt="2020-08-19T02:10:19.556" v="17604"/>
          <ac:spMkLst>
            <pc:docMk/>
            <pc:sldMk cId="679054259" sldId="580"/>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3437560956" sldId="580"/>
        </pc:sldMkLst>
      </pc:sldChg>
      <pc:sldChg chg="modSp add mod modAnim">
        <pc:chgData name="Brian Grey" userId="c81e10d2-c836-482c-a664-6eb0416e1933" providerId="ADAL" clId="{125BFC88-FD7F-47BD-8FAC-6579A6E14223}" dt="2020-08-14T02:39:43.903" v="15739" actId="167"/>
        <pc:sldMkLst>
          <pc:docMk/>
          <pc:sldMk cId="2494884344" sldId="581"/>
        </pc:sldMkLst>
        <pc:spChg chg="mod">
          <ac:chgData name="Brian Grey" userId="c81e10d2-c836-482c-a664-6eb0416e1933" providerId="ADAL" clId="{125BFC88-FD7F-47BD-8FAC-6579A6E14223}" dt="2020-08-13T23:59:37.385" v="13033" actId="20577"/>
          <ac:spMkLst>
            <pc:docMk/>
            <pc:sldMk cId="2494884344" sldId="581"/>
            <ac:spMk id="2" creationId="{00000000-0000-0000-0000-000000000000}"/>
          </ac:spMkLst>
        </pc:spChg>
        <pc:spChg chg="mod ord">
          <ac:chgData name="Brian Grey" userId="c81e10d2-c836-482c-a664-6eb0416e1933" providerId="ADAL" clId="{125BFC88-FD7F-47BD-8FAC-6579A6E14223}" dt="2020-08-14T02:39:40.381" v="15738" actId="167"/>
          <ac:spMkLst>
            <pc:docMk/>
            <pc:sldMk cId="2494884344" sldId="581"/>
            <ac:spMk id="4" creationId="{ED4844DB-D908-415A-95B0-5C6259DE470E}"/>
          </ac:spMkLst>
        </pc:spChg>
        <pc:picChg chg="mod ord">
          <ac:chgData name="Brian Grey" userId="c81e10d2-c836-482c-a664-6eb0416e1933" providerId="ADAL" clId="{125BFC88-FD7F-47BD-8FAC-6579A6E14223}" dt="2020-08-14T00:02:48.928" v="13035" actId="167"/>
          <ac:picMkLst>
            <pc:docMk/>
            <pc:sldMk cId="2494884344" sldId="581"/>
            <ac:picMk id="5" creationId="{9F66232F-65C1-4A3D-94D7-C124094E1DE2}"/>
          </ac:picMkLst>
        </pc:picChg>
        <pc:picChg chg="ord">
          <ac:chgData name="Brian Grey" userId="c81e10d2-c836-482c-a664-6eb0416e1933" providerId="ADAL" clId="{125BFC88-FD7F-47BD-8FAC-6579A6E14223}" dt="2020-08-14T02:39:43.903" v="15739" actId="167"/>
          <ac:picMkLst>
            <pc:docMk/>
            <pc:sldMk cId="2494884344" sldId="581"/>
            <ac:picMk id="8" creationId="{00000000-0000-0000-0000-000000000000}"/>
          </ac:picMkLst>
        </pc:picChg>
      </pc:sldChg>
      <pc:sldChg chg="add del ord">
        <pc:chgData name="Brian Grey" userId="c81e10d2-c836-482c-a664-6eb0416e1933" providerId="ADAL" clId="{125BFC88-FD7F-47BD-8FAC-6579A6E14223}" dt="2020-08-13T18:51:53.872" v="12288" actId="2696"/>
        <pc:sldMkLst>
          <pc:docMk/>
          <pc:sldMk cId="3429524180" sldId="581"/>
        </pc:sldMkLst>
      </pc:sldChg>
      <pc:sldChg chg="del">
        <pc:chgData name="Brian Grey" userId="c81e10d2-c836-482c-a664-6eb0416e1933" providerId="ADAL" clId="{125BFC88-FD7F-47BD-8FAC-6579A6E14223}" dt="2020-08-13T01:34:31.585" v="788" actId="2696"/>
        <pc:sldMkLst>
          <pc:docMk/>
          <pc:sldMk cId="3746617197" sldId="581"/>
        </pc:sldMkLst>
      </pc:sldChg>
      <pc:sldChg chg="add del ord">
        <pc:chgData name="Brian Grey" userId="c81e10d2-c836-482c-a664-6eb0416e1933" providerId="ADAL" clId="{125BFC88-FD7F-47BD-8FAC-6579A6E14223}" dt="2020-08-13T18:50:32.578" v="12272" actId="2696"/>
        <pc:sldMkLst>
          <pc:docMk/>
          <pc:sldMk cId="4194255875" sldId="581"/>
        </pc:sldMkLst>
      </pc:sldChg>
      <pc:sldChg chg="modSp add mod modAnim">
        <pc:chgData name="Brian Grey" userId="c81e10d2-c836-482c-a664-6eb0416e1933" providerId="ADAL" clId="{125BFC88-FD7F-47BD-8FAC-6579A6E14223}" dt="2020-08-14T01:19:21.257" v="14559" actId="6549"/>
        <pc:sldMkLst>
          <pc:docMk/>
          <pc:sldMk cId="647105001" sldId="582"/>
        </pc:sldMkLst>
        <pc:spChg chg="mod">
          <ac:chgData name="Brian Grey" userId="c81e10d2-c836-482c-a664-6eb0416e1933" providerId="ADAL" clId="{125BFC88-FD7F-47BD-8FAC-6579A6E14223}" dt="2020-08-14T00:16:53.788" v="13562" actId="20577"/>
          <ac:spMkLst>
            <pc:docMk/>
            <pc:sldMk cId="647105001" sldId="582"/>
            <ac:spMk id="2" creationId="{00000000-0000-0000-0000-000000000000}"/>
          </ac:spMkLst>
        </pc:spChg>
        <pc:spChg chg="mod">
          <ac:chgData name="Brian Grey" userId="c81e10d2-c836-482c-a664-6eb0416e1933" providerId="ADAL" clId="{125BFC88-FD7F-47BD-8FAC-6579A6E14223}" dt="2020-08-14T01:19:21.257" v="14559" actId="6549"/>
          <ac:spMkLst>
            <pc:docMk/>
            <pc:sldMk cId="647105001" sldId="582"/>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4075436962" sldId="582"/>
        </pc:sldMkLst>
      </pc:sldChg>
      <pc:sldChg chg="modSp add mod modAnim">
        <pc:chgData name="Brian Grey" userId="c81e10d2-c836-482c-a664-6eb0416e1933" providerId="ADAL" clId="{125BFC88-FD7F-47BD-8FAC-6579A6E14223}" dt="2020-08-14T03:03:49.652" v="16753" actId="6549"/>
        <pc:sldMkLst>
          <pc:docMk/>
          <pc:sldMk cId="262528751" sldId="583"/>
        </pc:sldMkLst>
        <pc:spChg chg="mod">
          <ac:chgData name="Brian Grey" userId="c81e10d2-c836-482c-a664-6eb0416e1933" providerId="ADAL" clId="{125BFC88-FD7F-47BD-8FAC-6579A6E14223}" dt="2020-08-14T02:16:15.361" v="14975" actId="20577"/>
          <ac:spMkLst>
            <pc:docMk/>
            <pc:sldMk cId="262528751" sldId="583"/>
            <ac:spMk id="2" creationId="{00000000-0000-0000-0000-000000000000}"/>
          </ac:spMkLst>
        </pc:spChg>
        <pc:spChg chg="mod">
          <ac:chgData name="Brian Grey" userId="c81e10d2-c836-482c-a664-6eb0416e1933" providerId="ADAL" clId="{125BFC88-FD7F-47BD-8FAC-6579A6E14223}" dt="2020-08-14T03:03:49.652" v="16753" actId="6549"/>
          <ac:spMkLst>
            <pc:docMk/>
            <pc:sldMk cId="262528751" sldId="583"/>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3760465551" sldId="583"/>
        </pc:sldMkLst>
      </pc:sldChg>
      <pc:sldChg chg="modSp add mod modAnim">
        <pc:chgData name="Brian Grey" userId="c81e10d2-c836-482c-a664-6eb0416e1933" providerId="ADAL" clId="{125BFC88-FD7F-47BD-8FAC-6579A6E14223}" dt="2020-08-14T02:35:44.298" v="15460" actId="20577"/>
        <pc:sldMkLst>
          <pc:docMk/>
          <pc:sldMk cId="736102205" sldId="584"/>
        </pc:sldMkLst>
        <pc:spChg chg="mod">
          <ac:chgData name="Brian Grey" userId="c81e10d2-c836-482c-a664-6eb0416e1933" providerId="ADAL" clId="{125BFC88-FD7F-47BD-8FAC-6579A6E14223}" dt="2020-08-14T02:16:20.010" v="14980" actId="20577"/>
          <ac:spMkLst>
            <pc:docMk/>
            <pc:sldMk cId="736102205" sldId="584"/>
            <ac:spMk id="2" creationId="{00000000-0000-0000-0000-000000000000}"/>
          </ac:spMkLst>
        </pc:spChg>
        <pc:spChg chg="mod">
          <ac:chgData name="Brian Grey" userId="c81e10d2-c836-482c-a664-6eb0416e1933" providerId="ADAL" clId="{125BFC88-FD7F-47BD-8FAC-6579A6E14223}" dt="2020-08-14T02:35:44.298" v="15460" actId="20577"/>
          <ac:spMkLst>
            <pc:docMk/>
            <pc:sldMk cId="736102205" sldId="584"/>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2989835102" sldId="584"/>
        </pc:sldMkLst>
      </pc:sldChg>
      <pc:sldChg chg="modSp add del mod modAnim">
        <pc:chgData name="Brian Grey" userId="c81e10d2-c836-482c-a664-6eb0416e1933" providerId="ADAL" clId="{125BFC88-FD7F-47BD-8FAC-6579A6E14223}" dt="2020-08-14T01:23:18.525" v="14650" actId="404"/>
        <pc:sldMkLst>
          <pc:docMk/>
          <pc:sldMk cId="1063231244" sldId="585"/>
        </pc:sldMkLst>
        <pc:spChg chg="mod">
          <ac:chgData name="Brian Grey" userId="c81e10d2-c836-482c-a664-6eb0416e1933" providerId="ADAL" clId="{125BFC88-FD7F-47BD-8FAC-6579A6E14223}" dt="2020-08-14T01:23:18.525" v="14650" actId="404"/>
          <ac:spMkLst>
            <pc:docMk/>
            <pc:sldMk cId="1063231244" sldId="585"/>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3695651624" sldId="585"/>
        </pc:sldMkLst>
      </pc:sldChg>
      <pc:sldChg chg="modSp add mod modAnim">
        <pc:chgData name="Brian Grey" userId="c81e10d2-c836-482c-a664-6eb0416e1933" providerId="ADAL" clId="{125BFC88-FD7F-47BD-8FAC-6579A6E14223}" dt="2020-08-14T02:58:51.147" v="16478" actId="21"/>
        <pc:sldMkLst>
          <pc:docMk/>
          <pc:sldMk cId="257299513" sldId="586"/>
        </pc:sldMkLst>
        <pc:spChg chg="mod">
          <ac:chgData name="Brian Grey" userId="c81e10d2-c836-482c-a664-6eb0416e1933" providerId="ADAL" clId="{125BFC88-FD7F-47BD-8FAC-6579A6E14223}" dt="2020-08-14T02:36:08.629" v="15469" actId="20577"/>
          <ac:spMkLst>
            <pc:docMk/>
            <pc:sldMk cId="257299513" sldId="586"/>
            <ac:spMk id="2" creationId="{00000000-0000-0000-0000-000000000000}"/>
          </ac:spMkLst>
        </pc:spChg>
        <pc:spChg chg="mod ord">
          <ac:chgData name="Brian Grey" userId="c81e10d2-c836-482c-a664-6eb0416e1933" providerId="ADAL" clId="{125BFC88-FD7F-47BD-8FAC-6579A6E14223}" dt="2020-08-14T02:58:51.147" v="16478" actId="21"/>
          <ac:spMkLst>
            <pc:docMk/>
            <pc:sldMk cId="257299513" sldId="586"/>
            <ac:spMk id="4" creationId="{ED4844DB-D908-415A-95B0-5C6259DE470E}"/>
          </ac:spMkLst>
        </pc:spChg>
        <pc:picChg chg="mod ord">
          <ac:chgData name="Brian Grey" userId="c81e10d2-c836-482c-a664-6eb0416e1933" providerId="ADAL" clId="{125BFC88-FD7F-47BD-8FAC-6579A6E14223}" dt="2020-08-14T02:43:37.303" v="16095" actId="167"/>
          <ac:picMkLst>
            <pc:docMk/>
            <pc:sldMk cId="257299513" sldId="586"/>
            <ac:picMk id="5" creationId="{9F66232F-65C1-4A3D-94D7-C124094E1DE2}"/>
          </ac:picMkLst>
        </pc:picChg>
        <pc:picChg chg="ord">
          <ac:chgData name="Brian Grey" userId="c81e10d2-c836-482c-a664-6eb0416e1933" providerId="ADAL" clId="{125BFC88-FD7F-47BD-8FAC-6579A6E14223}" dt="2020-08-14T02:44:06.108" v="16099" actId="167"/>
          <ac:picMkLst>
            <pc:docMk/>
            <pc:sldMk cId="257299513" sldId="586"/>
            <ac:picMk id="8" creationId="{00000000-0000-0000-0000-000000000000}"/>
          </ac:picMkLst>
        </pc:picChg>
      </pc:sldChg>
      <pc:sldChg chg="del">
        <pc:chgData name="Brian Grey" userId="c81e10d2-c836-482c-a664-6eb0416e1933" providerId="ADAL" clId="{125BFC88-FD7F-47BD-8FAC-6579A6E14223}" dt="2020-08-13T01:34:31.585" v="788" actId="2696"/>
        <pc:sldMkLst>
          <pc:docMk/>
          <pc:sldMk cId="2624151404" sldId="586"/>
        </pc:sldMkLst>
      </pc:sldChg>
      <pc:sldChg chg="modSp add mod modAnim">
        <pc:chgData name="Brian Grey" userId="c81e10d2-c836-482c-a664-6eb0416e1933" providerId="ADAL" clId="{125BFC88-FD7F-47BD-8FAC-6579A6E14223}" dt="2020-08-14T03:02:07.476" v="16703" actId="20577"/>
        <pc:sldMkLst>
          <pc:docMk/>
          <pc:sldMk cId="1198490447" sldId="587"/>
        </pc:sldMkLst>
        <pc:spChg chg="mod">
          <ac:chgData name="Brian Grey" userId="c81e10d2-c836-482c-a664-6eb0416e1933" providerId="ADAL" clId="{125BFC88-FD7F-47BD-8FAC-6579A6E14223}" dt="2020-08-14T02:41:47.618" v="15946"/>
          <ac:spMkLst>
            <pc:docMk/>
            <pc:sldMk cId="1198490447" sldId="587"/>
            <ac:spMk id="2" creationId="{00000000-0000-0000-0000-000000000000}"/>
          </ac:spMkLst>
        </pc:spChg>
        <pc:spChg chg="mod">
          <ac:chgData name="Brian Grey" userId="c81e10d2-c836-482c-a664-6eb0416e1933" providerId="ADAL" clId="{125BFC88-FD7F-47BD-8FAC-6579A6E14223}" dt="2020-08-14T03:02:02.773" v="16701"/>
          <ac:spMkLst>
            <pc:docMk/>
            <pc:sldMk cId="1198490447" sldId="587"/>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2476107232" sldId="587"/>
        </pc:sldMkLst>
      </pc:sldChg>
      <pc:sldChg chg="modSp add modAnim">
        <pc:chgData name="Brian Grey" userId="c81e10d2-c836-482c-a664-6eb0416e1933" providerId="ADAL" clId="{125BFC88-FD7F-47BD-8FAC-6579A6E14223}" dt="2020-10-10T12:43:59.433" v="17664" actId="20577"/>
        <pc:sldMkLst>
          <pc:docMk/>
          <pc:sldMk cId="314184348" sldId="588"/>
        </pc:sldMkLst>
        <pc:spChg chg="mod">
          <ac:chgData name="Brian Grey" userId="c81e10d2-c836-482c-a664-6eb0416e1933" providerId="ADAL" clId="{125BFC88-FD7F-47BD-8FAC-6579A6E14223}" dt="2020-08-14T02:59:03.836" v="16479"/>
          <ac:spMkLst>
            <pc:docMk/>
            <pc:sldMk cId="314184348" sldId="588"/>
            <ac:spMk id="2" creationId="{00000000-0000-0000-0000-000000000000}"/>
          </ac:spMkLst>
        </pc:spChg>
        <pc:spChg chg="mod">
          <ac:chgData name="Brian Grey" userId="c81e10d2-c836-482c-a664-6eb0416e1933" providerId="ADAL" clId="{125BFC88-FD7F-47BD-8FAC-6579A6E14223}" dt="2020-10-10T12:43:59.433" v="17664" actId="20577"/>
          <ac:spMkLst>
            <pc:docMk/>
            <pc:sldMk cId="314184348" sldId="588"/>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1728037435" sldId="588"/>
        </pc:sldMkLst>
      </pc:sldChg>
      <pc:sldChg chg="modSp add mod modAnim">
        <pc:chgData name="Brian Grey" userId="c81e10d2-c836-482c-a664-6eb0416e1933" providerId="ADAL" clId="{125BFC88-FD7F-47BD-8FAC-6579A6E14223}" dt="2020-08-14T03:08:17.363" v="16985" actId="5793"/>
        <pc:sldMkLst>
          <pc:docMk/>
          <pc:sldMk cId="99503093" sldId="589"/>
        </pc:sldMkLst>
        <pc:spChg chg="mod">
          <ac:chgData name="Brian Grey" userId="c81e10d2-c836-482c-a664-6eb0416e1933" providerId="ADAL" clId="{125BFC88-FD7F-47BD-8FAC-6579A6E14223}" dt="2020-08-14T03:02:16.391" v="16704"/>
          <ac:spMkLst>
            <pc:docMk/>
            <pc:sldMk cId="99503093" sldId="589"/>
            <ac:spMk id="2" creationId="{00000000-0000-0000-0000-000000000000}"/>
          </ac:spMkLst>
        </pc:spChg>
        <pc:spChg chg="mod">
          <ac:chgData name="Brian Grey" userId="c81e10d2-c836-482c-a664-6eb0416e1933" providerId="ADAL" clId="{125BFC88-FD7F-47BD-8FAC-6579A6E14223}" dt="2020-08-14T03:08:17.363" v="16985" actId="5793"/>
          <ac:spMkLst>
            <pc:docMk/>
            <pc:sldMk cId="99503093" sldId="589"/>
            <ac:spMk id="4" creationId="{ED4844DB-D908-415A-95B0-5C6259DE470E}"/>
          </ac:spMkLst>
        </pc:spChg>
      </pc:sldChg>
      <pc:sldChg chg="del">
        <pc:chgData name="Brian Grey" userId="c81e10d2-c836-482c-a664-6eb0416e1933" providerId="ADAL" clId="{125BFC88-FD7F-47BD-8FAC-6579A6E14223}" dt="2020-08-13T01:34:31.585" v="788" actId="2696"/>
        <pc:sldMkLst>
          <pc:docMk/>
          <pc:sldMk cId="3276857190" sldId="589"/>
        </pc:sldMkLst>
      </pc:sldChg>
      <pc:sldChg chg="del">
        <pc:chgData name="Brian Grey" userId="c81e10d2-c836-482c-a664-6eb0416e1933" providerId="ADAL" clId="{125BFC88-FD7F-47BD-8FAC-6579A6E14223}" dt="2020-08-13T01:34:31.585" v="788" actId="2696"/>
        <pc:sldMkLst>
          <pc:docMk/>
          <pc:sldMk cId="1031031096" sldId="590"/>
        </pc:sldMkLst>
      </pc:sldChg>
      <pc:sldChg chg="modSp add mod modAnim">
        <pc:chgData name="Brian Grey" userId="c81e10d2-c836-482c-a664-6eb0416e1933" providerId="ADAL" clId="{125BFC88-FD7F-47BD-8FAC-6579A6E14223}" dt="2020-08-14T03:24:25.876" v="17426"/>
        <pc:sldMkLst>
          <pc:docMk/>
          <pc:sldMk cId="3677079856" sldId="590"/>
        </pc:sldMkLst>
        <pc:spChg chg="mod">
          <ac:chgData name="Brian Grey" userId="c81e10d2-c836-482c-a664-6eb0416e1933" providerId="ADAL" clId="{125BFC88-FD7F-47BD-8FAC-6579A6E14223}" dt="2020-08-14T03:07:17.426" v="16917"/>
          <ac:spMkLst>
            <pc:docMk/>
            <pc:sldMk cId="3677079856" sldId="590"/>
            <ac:spMk id="2" creationId="{00000000-0000-0000-0000-000000000000}"/>
          </ac:spMkLst>
        </pc:spChg>
        <pc:spChg chg="mod">
          <ac:chgData name="Brian Grey" userId="c81e10d2-c836-482c-a664-6eb0416e1933" providerId="ADAL" clId="{125BFC88-FD7F-47BD-8FAC-6579A6E14223}" dt="2020-08-14T03:24:25.876" v="17426"/>
          <ac:spMkLst>
            <pc:docMk/>
            <pc:sldMk cId="3677079856" sldId="590"/>
            <ac:spMk id="4" creationId="{ED4844DB-D908-415A-95B0-5C6259DE470E}"/>
          </ac:spMkLst>
        </pc:spChg>
      </pc:sldChg>
      <pc:sldChg chg="modSp add mod ord modAnim">
        <pc:chgData name="Brian Grey" userId="c81e10d2-c836-482c-a664-6eb0416e1933" providerId="ADAL" clId="{125BFC88-FD7F-47BD-8FAC-6579A6E14223}" dt="2020-08-15T13:33:42.015" v="17591" actId="14826"/>
        <pc:sldMkLst>
          <pc:docMk/>
          <pc:sldMk cId="714857703" sldId="591"/>
        </pc:sldMkLst>
        <pc:spChg chg="mod">
          <ac:chgData name="Brian Grey" userId="c81e10d2-c836-482c-a664-6eb0416e1933" providerId="ADAL" clId="{125BFC88-FD7F-47BD-8FAC-6579A6E14223}" dt="2020-08-14T03:28:00.933" v="17438" actId="20577"/>
          <ac:spMkLst>
            <pc:docMk/>
            <pc:sldMk cId="714857703" sldId="591"/>
            <ac:spMk id="2" creationId="{00000000-0000-0000-0000-000000000000}"/>
          </ac:spMkLst>
        </pc:spChg>
        <pc:spChg chg="mod">
          <ac:chgData name="Brian Grey" userId="c81e10d2-c836-482c-a664-6eb0416e1933" providerId="ADAL" clId="{125BFC88-FD7F-47BD-8FAC-6579A6E14223}" dt="2020-08-14T03:29:29.262" v="17573" actId="6549"/>
          <ac:spMkLst>
            <pc:docMk/>
            <pc:sldMk cId="714857703" sldId="591"/>
            <ac:spMk id="4" creationId="{ED4844DB-D908-415A-95B0-5C6259DE470E}"/>
          </ac:spMkLst>
        </pc:spChg>
        <pc:picChg chg="mod">
          <ac:chgData name="Brian Grey" userId="c81e10d2-c836-482c-a664-6eb0416e1933" providerId="ADAL" clId="{125BFC88-FD7F-47BD-8FAC-6579A6E14223}" dt="2020-08-15T13:33:42.015" v="17591" actId="14826"/>
          <ac:picMkLst>
            <pc:docMk/>
            <pc:sldMk cId="714857703" sldId="591"/>
            <ac:picMk id="5" creationId="{9F66232F-65C1-4A3D-94D7-C124094E1DE2}"/>
          </ac:picMkLst>
        </pc:picChg>
      </pc:sldChg>
    </pc:docChg>
  </pc:docChgLst>
  <pc:docChgLst>
    <pc:chgData name="Brian Grey" userId="c81e10d2-c836-482c-a664-6eb0416e1933" providerId="ADAL" clId="{22C5A2F6-2406-481D-936C-DABAA9F6CFA3}"/>
    <pc:docChg chg="delSld modSld">
      <pc:chgData name="Brian Grey" userId="c81e10d2-c836-482c-a664-6eb0416e1933" providerId="ADAL" clId="{22C5A2F6-2406-481D-936C-DABAA9F6CFA3}" dt="2020-08-03T22:12:55.144" v="11" actId="6549"/>
      <pc:docMkLst>
        <pc:docMk/>
      </pc:docMkLst>
      <pc:sldChg chg="del">
        <pc:chgData name="Brian Grey" userId="c81e10d2-c836-482c-a664-6eb0416e1933" providerId="ADAL" clId="{22C5A2F6-2406-481D-936C-DABAA9F6CFA3}" dt="2020-08-03T22:12:48.619" v="10" actId="2696"/>
        <pc:sldMkLst>
          <pc:docMk/>
          <pc:sldMk cId="1324343561" sldId="268"/>
        </pc:sldMkLst>
      </pc:sldChg>
      <pc:sldChg chg="modSp mod">
        <pc:chgData name="Brian Grey" userId="c81e10d2-c836-482c-a664-6eb0416e1933" providerId="ADAL" clId="{22C5A2F6-2406-481D-936C-DABAA9F6CFA3}" dt="2020-08-03T20:05:13.404" v="5" actId="20577"/>
        <pc:sldMkLst>
          <pc:docMk/>
          <pc:sldMk cId="2994068431" sldId="269"/>
        </pc:sldMkLst>
        <pc:spChg chg="mod">
          <ac:chgData name="Brian Grey" userId="c81e10d2-c836-482c-a664-6eb0416e1933" providerId="ADAL" clId="{22C5A2F6-2406-481D-936C-DABAA9F6CFA3}" dt="2020-08-03T20:05:13.404" v="5" actId="20577"/>
          <ac:spMkLst>
            <pc:docMk/>
            <pc:sldMk cId="2994068431" sldId="269"/>
            <ac:spMk id="11" creationId="{F9727386-A33F-4E6B-9AFA-42FD6931530D}"/>
          </ac:spMkLst>
        </pc:spChg>
        <pc:spChg chg="mod">
          <ac:chgData name="Brian Grey" userId="c81e10d2-c836-482c-a664-6eb0416e1933" providerId="ADAL" clId="{22C5A2F6-2406-481D-936C-DABAA9F6CFA3}" dt="2020-08-03T20:04:42.069" v="0"/>
          <ac:spMkLst>
            <pc:docMk/>
            <pc:sldMk cId="2994068431" sldId="269"/>
            <ac:spMk id="12" creationId="{742531F5-87C9-4B46-AE9F-F59785BA3097}"/>
          </ac:spMkLst>
        </pc:spChg>
      </pc:sldChg>
      <pc:sldChg chg="modSp mod">
        <pc:chgData name="Brian Grey" userId="c81e10d2-c836-482c-a664-6eb0416e1933" providerId="ADAL" clId="{22C5A2F6-2406-481D-936C-DABAA9F6CFA3}" dt="2020-08-03T22:12:55.144" v="11" actId="6549"/>
        <pc:sldMkLst>
          <pc:docMk/>
          <pc:sldMk cId="1541298972" sldId="287"/>
        </pc:sldMkLst>
        <pc:spChg chg="mod">
          <ac:chgData name="Brian Grey" userId="c81e10d2-c836-482c-a664-6eb0416e1933" providerId="ADAL" clId="{22C5A2F6-2406-481D-936C-DABAA9F6CFA3}" dt="2020-08-03T22:12:55.144" v="11" actId="6549"/>
          <ac:spMkLst>
            <pc:docMk/>
            <pc:sldMk cId="1541298972" sldId="287"/>
            <ac:spMk id="4" creationId="{ED4844DB-D908-415A-95B0-5C6259DE470E}"/>
          </ac:spMkLst>
        </pc:spChg>
      </pc:sldChg>
      <pc:sldChg chg="del">
        <pc:chgData name="Brian Grey" userId="c81e10d2-c836-482c-a664-6eb0416e1933" providerId="ADAL" clId="{22C5A2F6-2406-481D-936C-DABAA9F6CFA3}" dt="2020-08-03T22:12:48.619" v="10" actId="2696"/>
        <pc:sldMkLst>
          <pc:docMk/>
          <pc:sldMk cId="3962758062" sldId="458"/>
        </pc:sldMkLst>
      </pc:sldChg>
      <pc:sldChg chg="del">
        <pc:chgData name="Brian Grey" userId="c81e10d2-c836-482c-a664-6eb0416e1933" providerId="ADAL" clId="{22C5A2F6-2406-481D-936C-DABAA9F6CFA3}" dt="2020-08-03T22:12:48.619" v="10" actId="2696"/>
        <pc:sldMkLst>
          <pc:docMk/>
          <pc:sldMk cId="4238038229" sldId="463"/>
        </pc:sldMkLst>
      </pc:sldChg>
      <pc:sldChg chg="del">
        <pc:chgData name="Brian Grey" userId="c81e10d2-c836-482c-a664-6eb0416e1933" providerId="ADAL" clId="{22C5A2F6-2406-481D-936C-DABAA9F6CFA3}" dt="2020-08-03T22:12:48.619" v="10" actId="2696"/>
        <pc:sldMkLst>
          <pc:docMk/>
          <pc:sldMk cId="570278688" sldId="520"/>
        </pc:sldMkLst>
      </pc:sldChg>
      <pc:sldChg chg="del">
        <pc:chgData name="Brian Grey" userId="c81e10d2-c836-482c-a664-6eb0416e1933" providerId="ADAL" clId="{22C5A2F6-2406-481D-936C-DABAA9F6CFA3}" dt="2020-08-03T22:12:48.619" v="10" actId="2696"/>
        <pc:sldMkLst>
          <pc:docMk/>
          <pc:sldMk cId="678331827" sldId="521"/>
        </pc:sldMkLst>
      </pc:sldChg>
      <pc:sldChg chg="del">
        <pc:chgData name="Brian Grey" userId="c81e10d2-c836-482c-a664-6eb0416e1933" providerId="ADAL" clId="{22C5A2F6-2406-481D-936C-DABAA9F6CFA3}" dt="2020-08-03T22:12:48.619" v="10" actId="2696"/>
        <pc:sldMkLst>
          <pc:docMk/>
          <pc:sldMk cId="1113927296" sldId="522"/>
        </pc:sldMkLst>
      </pc:sldChg>
    </pc:docChg>
  </pc:docChgLst>
  <pc:docChgLst>
    <pc:chgData name="Brian Grey" userId="c81e10d2-c836-482c-a664-6eb0416e1933" providerId="ADAL" clId="{2A8C3673-F68A-4A47-90CC-B0789B99D945}"/>
    <pc:docChg chg="custSel addSld delSld modSld sldOrd">
      <pc:chgData name="Brian Grey" userId="c81e10d2-c836-482c-a664-6eb0416e1933" providerId="ADAL" clId="{2A8C3673-F68A-4A47-90CC-B0789B99D945}" dt="2020-07-29T12:53:03.315" v="11853"/>
      <pc:docMkLst>
        <pc:docMk/>
      </pc:docMkLst>
      <pc:sldChg chg="modSp mod modAnim">
        <pc:chgData name="Brian Grey" userId="c81e10d2-c836-482c-a664-6eb0416e1933" providerId="ADAL" clId="{2A8C3673-F68A-4A47-90CC-B0789B99D945}" dt="2020-07-26T14:52:02.402" v="529"/>
        <pc:sldMkLst>
          <pc:docMk/>
          <pc:sldMk cId="1324343561" sldId="268"/>
        </pc:sldMkLst>
        <pc:spChg chg="mod">
          <ac:chgData name="Brian Grey" userId="c81e10d2-c836-482c-a664-6eb0416e1933" providerId="ADAL" clId="{2A8C3673-F68A-4A47-90CC-B0789B99D945}" dt="2020-07-26T14:45:29.765" v="160" actId="20577"/>
          <ac:spMkLst>
            <pc:docMk/>
            <pc:sldMk cId="1324343561" sldId="268"/>
            <ac:spMk id="2" creationId="{00000000-0000-0000-0000-000000000000}"/>
          </ac:spMkLst>
        </pc:spChg>
        <pc:spChg chg="mod">
          <ac:chgData name="Brian Grey" userId="c81e10d2-c836-482c-a664-6eb0416e1933" providerId="ADAL" clId="{2A8C3673-F68A-4A47-90CC-B0789B99D945}" dt="2020-07-26T14:51:39.553" v="527" actId="20577"/>
          <ac:spMkLst>
            <pc:docMk/>
            <pc:sldMk cId="1324343561" sldId="268"/>
            <ac:spMk id="4" creationId="{ED4844DB-D908-415A-95B0-5C6259DE470E}"/>
          </ac:spMkLst>
        </pc:spChg>
      </pc:sldChg>
      <pc:sldChg chg="modSp mod">
        <pc:chgData name="Brian Grey" userId="c81e10d2-c836-482c-a664-6eb0416e1933" providerId="ADAL" clId="{2A8C3673-F68A-4A47-90CC-B0789B99D945}" dt="2020-07-26T14:44:56.728" v="46" actId="20577"/>
        <pc:sldMkLst>
          <pc:docMk/>
          <pc:sldMk cId="2994068431" sldId="269"/>
        </pc:sldMkLst>
        <pc:spChg chg="mod">
          <ac:chgData name="Brian Grey" userId="c81e10d2-c836-482c-a664-6eb0416e1933" providerId="ADAL" clId="{2A8C3673-F68A-4A47-90CC-B0789B99D945}" dt="2020-07-26T14:44:56.728" v="46" actId="20577"/>
          <ac:spMkLst>
            <pc:docMk/>
            <pc:sldMk cId="2994068431" sldId="269"/>
            <ac:spMk id="11" creationId="{F9727386-A33F-4E6B-9AFA-42FD6931530D}"/>
          </ac:spMkLst>
        </pc:spChg>
      </pc:sldChg>
      <pc:sldChg chg="modSp mod">
        <pc:chgData name="Brian Grey" userId="c81e10d2-c836-482c-a664-6eb0416e1933" providerId="ADAL" clId="{2A8C3673-F68A-4A47-90CC-B0789B99D945}" dt="2020-07-27T20:15:52.974" v="11841" actId="20577"/>
        <pc:sldMkLst>
          <pc:docMk/>
          <pc:sldMk cId="1541298972" sldId="287"/>
        </pc:sldMkLst>
        <pc:spChg chg="mod">
          <ac:chgData name="Brian Grey" userId="c81e10d2-c836-482c-a664-6eb0416e1933" providerId="ADAL" clId="{2A8C3673-F68A-4A47-90CC-B0789B99D945}" dt="2020-07-27T20:15:52.974" v="11841" actId="20577"/>
          <ac:spMkLst>
            <pc:docMk/>
            <pc:sldMk cId="1541298972" sldId="287"/>
            <ac:spMk id="4" creationId="{ED4844DB-D908-415A-95B0-5C6259DE470E}"/>
          </ac:spMkLst>
        </pc:spChg>
      </pc:sldChg>
      <pc:sldChg chg="addSp modSp del mod modTransition modAnim">
        <pc:chgData name="Brian Grey" userId="c81e10d2-c836-482c-a664-6eb0416e1933" providerId="ADAL" clId="{2A8C3673-F68A-4A47-90CC-B0789B99D945}" dt="2020-07-26T18:20:02.199" v="7042" actId="2696"/>
        <pc:sldMkLst>
          <pc:docMk/>
          <pc:sldMk cId="939620794" sldId="408"/>
        </pc:sldMkLst>
        <pc:spChg chg="mod">
          <ac:chgData name="Brian Grey" userId="c81e10d2-c836-482c-a664-6eb0416e1933" providerId="ADAL" clId="{2A8C3673-F68A-4A47-90CC-B0789B99D945}" dt="2020-07-26T17:36:04.979" v="6347" actId="20577"/>
          <ac:spMkLst>
            <pc:docMk/>
            <pc:sldMk cId="939620794" sldId="408"/>
            <ac:spMk id="2" creationId="{00000000-0000-0000-0000-000000000000}"/>
          </ac:spMkLst>
        </pc:spChg>
        <pc:spChg chg="mod">
          <ac:chgData name="Brian Grey" userId="c81e10d2-c836-482c-a664-6eb0416e1933" providerId="ADAL" clId="{2A8C3673-F68A-4A47-90CC-B0789B99D945}" dt="2020-07-26T17:38:32.342" v="6632" actId="20577"/>
          <ac:spMkLst>
            <pc:docMk/>
            <pc:sldMk cId="939620794" sldId="408"/>
            <ac:spMk id="4" creationId="{ED4844DB-D908-415A-95B0-5C6259DE470E}"/>
          </ac:spMkLst>
        </pc:spChg>
        <pc:picChg chg="add mod">
          <ac:chgData name="Brian Grey" userId="c81e10d2-c836-482c-a664-6eb0416e1933" providerId="ADAL" clId="{2A8C3673-F68A-4A47-90CC-B0789B99D945}" dt="2020-07-26T17:36:28.747" v="6355" actId="1076"/>
          <ac:picMkLst>
            <pc:docMk/>
            <pc:sldMk cId="939620794" sldId="408"/>
            <ac:picMk id="5" creationId="{7BA28475-F92D-44C0-BCF1-3CEB0F227F31}"/>
          </ac:picMkLst>
        </pc:picChg>
      </pc:sldChg>
      <pc:sldChg chg="del">
        <pc:chgData name="Brian Grey" userId="c81e10d2-c836-482c-a664-6eb0416e1933" providerId="ADAL" clId="{2A8C3673-F68A-4A47-90CC-B0789B99D945}" dt="2020-07-26T17:17:13.462" v="6315" actId="2696"/>
        <pc:sldMkLst>
          <pc:docMk/>
          <pc:sldMk cId="2383297416" sldId="409"/>
        </pc:sldMkLst>
      </pc:sldChg>
      <pc:sldChg chg="modSp mod modAnim">
        <pc:chgData name="Brian Grey" userId="c81e10d2-c836-482c-a664-6eb0416e1933" providerId="ADAL" clId="{2A8C3673-F68A-4A47-90CC-B0789B99D945}" dt="2020-07-26T17:10:38.512" v="5699" actId="20577"/>
        <pc:sldMkLst>
          <pc:docMk/>
          <pc:sldMk cId="3467998527" sldId="427"/>
        </pc:sldMkLst>
        <pc:spChg chg="mod">
          <ac:chgData name="Brian Grey" userId="c81e10d2-c836-482c-a664-6eb0416e1933" providerId="ADAL" clId="{2A8C3673-F68A-4A47-90CC-B0789B99D945}" dt="2020-07-26T17:06:15.064" v="5002" actId="20577"/>
          <ac:spMkLst>
            <pc:docMk/>
            <pc:sldMk cId="3467998527" sldId="427"/>
            <ac:spMk id="2" creationId="{00000000-0000-0000-0000-000000000000}"/>
          </ac:spMkLst>
        </pc:spChg>
        <pc:spChg chg="mod">
          <ac:chgData name="Brian Grey" userId="c81e10d2-c836-482c-a664-6eb0416e1933" providerId="ADAL" clId="{2A8C3673-F68A-4A47-90CC-B0789B99D945}" dt="2020-07-26T17:10:38.512" v="5699" actId="20577"/>
          <ac:spMkLst>
            <pc:docMk/>
            <pc:sldMk cId="3467998527" sldId="427"/>
            <ac:spMk id="4" creationId="{ED4844DB-D908-415A-95B0-5C6259DE470E}"/>
          </ac:spMkLst>
        </pc:spChg>
      </pc:sldChg>
      <pc:sldChg chg="modSp mod modAnim">
        <pc:chgData name="Brian Grey" userId="c81e10d2-c836-482c-a664-6eb0416e1933" providerId="ADAL" clId="{2A8C3673-F68A-4A47-90CC-B0789B99D945}" dt="2020-07-26T15:08:28.388" v="1247"/>
        <pc:sldMkLst>
          <pc:docMk/>
          <pc:sldMk cId="3962758062" sldId="458"/>
        </pc:sldMkLst>
        <pc:spChg chg="mod">
          <ac:chgData name="Brian Grey" userId="c81e10d2-c836-482c-a664-6eb0416e1933" providerId="ADAL" clId="{2A8C3673-F68A-4A47-90CC-B0789B99D945}" dt="2020-07-26T15:02:23.541" v="891" actId="14100"/>
          <ac:spMkLst>
            <pc:docMk/>
            <pc:sldMk cId="3962758062" sldId="458"/>
            <ac:spMk id="2" creationId="{00000000-0000-0000-0000-000000000000}"/>
          </ac:spMkLst>
        </pc:spChg>
        <pc:spChg chg="mod">
          <ac:chgData name="Brian Grey" userId="c81e10d2-c836-482c-a664-6eb0416e1933" providerId="ADAL" clId="{2A8C3673-F68A-4A47-90CC-B0789B99D945}" dt="2020-07-26T15:08:03.558" v="1244" actId="6549"/>
          <ac:spMkLst>
            <pc:docMk/>
            <pc:sldMk cId="3962758062" sldId="458"/>
            <ac:spMk id="4" creationId="{ED4844DB-D908-415A-95B0-5C6259DE470E}"/>
          </ac:spMkLst>
        </pc:spChg>
      </pc:sldChg>
      <pc:sldChg chg="addSp delSp modSp mod modAnim">
        <pc:chgData name="Brian Grey" userId="c81e10d2-c836-482c-a664-6eb0416e1933" providerId="ADAL" clId="{2A8C3673-F68A-4A47-90CC-B0789B99D945}" dt="2020-07-26T14:56:17.379" v="868" actId="5793"/>
        <pc:sldMkLst>
          <pc:docMk/>
          <pc:sldMk cId="4238038229" sldId="463"/>
        </pc:sldMkLst>
        <pc:spChg chg="mod">
          <ac:chgData name="Brian Grey" userId="c81e10d2-c836-482c-a664-6eb0416e1933" providerId="ADAL" clId="{2A8C3673-F68A-4A47-90CC-B0789B99D945}" dt="2020-07-26T14:53:37.014" v="548" actId="20577"/>
          <ac:spMkLst>
            <pc:docMk/>
            <pc:sldMk cId="4238038229" sldId="463"/>
            <ac:spMk id="2" creationId="{00000000-0000-0000-0000-000000000000}"/>
          </ac:spMkLst>
        </pc:spChg>
        <pc:spChg chg="mod">
          <ac:chgData name="Brian Grey" userId="c81e10d2-c836-482c-a664-6eb0416e1933" providerId="ADAL" clId="{2A8C3673-F68A-4A47-90CC-B0789B99D945}" dt="2020-07-26T14:56:17.379" v="868" actId="5793"/>
          <ac:spMkLst>
            <pc:docMk/>
            <pc:sldMk cId="4238038229" sldId="463"/>
            <ac:spMk id="4" creationId="{ED4844DB-D908-415A-95B0-5C6259DE470E}"/>
          </ac:spMkLst>
        </pc:spChg>
        <pc:picChg chg="mod">
          <ac:chgData name="Brian Grey" userId="c81e10d2-c836-482c-a664-6eb0416e1933" providerId="ADAL" clId="{2A8C3673-F68A-4A47-90CC-B0789B99D945}" dt="2020-07-26T14:55:20.309" v="739" actId="1036"/>
          <ac:picMkLst>
            <pc:docMk/>
            <pc:sldMk cId="4238038229" sldId="463"/>
            <ac:picMk id="5" creationId="{69BBB785-C1D7-4482-9F99-B6A1557D1ACC}"/>
          </ac:picMkLst>
        </pc:picChg>
        <pc:picChg chg="add del mod">
          <ac:chgData name="Brian Grey" userId="c81e10d2-c836-482c-a664-6eb0416e1933" providerId="ADAL" clId="{2A8C3673-F68A-4A47-90CC-B0789B99D945}" dt="2020-07-26T14:55:04.878" v="733" actId="478"/>
          <ac:picMkLst>
            <pc:docMk/>
            <pc:sldMk cId="4238038229" sldId="463"/>
            <ac:picMk id="6" creationId="{56E0D556-7B2D-4ECE-BF47-4C9FD11E4CE9}"/>
          </ac:picMkLst>
        </pc:picChg>
      </pc:sldChg>
      <pc:sldChg chg="modSp mod modAnim">
        <pc:chgData name="Brian Grey" userId="c81e10d2-c836-482c-a664-6eb0416e1933" providerId="ADAL" clId="{2A8C3673-F68A-4A47-90CC-B0789B99D945}" dt="2020-07-27T18:06:39.431" v="8675" actId="20577"/>
        <pc:sldMkLst>
          <pc:docMk/>
          <pc:sldMk cId="1952598123" sldId="464"/>
        </pc:sldMkLst>
        <pc:spChg chg="mod">
          <ac:chgData name="Brian Grey" userId="c81e10d2-c836-482c-a664-6eb0416e1933" providerId="ADAL" clId="{2A8C3673-F68A-4A47-90CC-B0789B99D945}" dt="2020-07-26T17:10:58.218" v="5768" actId="20577"/>
          <ac:spMkLst>
            <pc:docMk/>
            <pc:sldMk cId="1952598123" sldId="464"/>
            <ac:spMk id="2" creationId="{00000000-0000-0000-0000-000000000000}"/>
          </ac:spMkLst>
        </pc:spChg>
        <pc:spChg chg="mod">
          <ac:chgData name="Brian Grey" userId="c81e10d2-c836-482c-a664-6eb0416e1933" providerId="ADAL" clId="{2A8C3673-F68A-4A47-90CC-B0789B99D945}" dt="2020-07-27T18:06:39.431" v="8675" actId="20577"/>
          <ac:spMkLst>
            <pc:docMk/>
            <pc:sldMk cId="1952598123" sldId="464"/>
            <ac:spMk id="4" creationId="{ED4844DB-D908-415A-95B0-5C6259DE470E}"/>
          </ac:spMkLst>
        </pc:spChg>
      </pc:sldChg>
      <pc:sldChg chg="del">
        <pc:chgData name="Brian Grey" userId="c81e10d2-c836-482c-a664-6eb0416e1933" providerId="ADAL" clId="{2A8C3673-F68A-4A47-90CC-B0789B99D945}" dt="2020-07-27T17:43:53.220" v="8451" actId="2696"/>
        <pc:sldMkLst>
          <pc:docMk/>
          <pc:sldMk cId="4244236776" sldId="465"/>
        </pc:sldMkLst>
      </pc:sldChg>
      <pc:sldChg chg="del">
        <pc:chgData name="Brian Grey" userId="c81e10d2-c836-482c-a664-6eb0416e1933" providerId="ADAL" clId="{2A8C3673-F68A-4A47-90CC-B0789B99D945}" dt="2020-07-27T17:43:53.220" v="8451" actId="2696"/>
        <pc:sldMkLst>
          <pc:docMk/>
          <pc:sldMk cId="2413909580" sldId="466"/>
        </pc:sldMkLst>
      </pc:sldChg>
      <pc:sldChg chg="del">
        <pc:chgData name="Brian Grey" userId="c81e10d2-c836-482c-a664-6eb0416e1933" providerId="ADAL" clId="{2A8C3673-F68A-4A47-90CC-B0789B99D945}" dt="2020-07-27T17:43:53.220" v="8451" actId="2696"/>
        <pc:sldMkLst>
          <pc:docMk/>
          <pc:sldMk cId="3775107366" sldId="467"/>
        </pc:sldMkLst>
      </pc:sldChg>
      <pc:sldChg chg="del">
        <pc:chgData name="Brian Grey" userId="c81e10d2-c836-482c-a664-6eb0416e1933" providerId="ADAL" clId="{2A8C3673-F68A-4A47-90CC-B0789B99D945}" dt="2020-07-27T17:43:53.220" v="8451" actId="2696"/>
        <pc:sldMkLst>
          <pc:docMk/>
          <pc:sldMk cId="1163246860" sldId="468"/>
        </pc:sldMkLst>
      </pc:sldChg>
      <pc:sldChg chg="del">
        <pc:chgData name="Brian Grey" userId="c81e10d2-c836-482c-a664-6eb0416e1933" providerId="ADAL" clId="{2A8C3673-F68A-4A47-90CC-B0789B99D945}" dt="2020-07-27T17:43:53.220" v="8451" actId="2696"/>
        <pc:sldMkLst>
          <pc:docMk/>
          <pc:sldMk cId="3655232218" sldId="469"/>
        </pc:sldMkLst>
      </pc:sldChg>
      <pc:sldChg chg="del">
        <pc:chgData name="Brian Grey" userId="c81e10d2-c836-482c-a664-6eb0416e1933" providerId="ADAL" clId="{2A8C3673-F68A-4A47-90CC-B0789B99D945}" dt="2020-07-27T17:43:53.220" v="8451" actId="2696"/>
        <pc:sldMkLst>
          <pc:docMk/>
          <pc:sldMk cId="3047685291" sldId="470"/>
        </pc:sldMkLst>
      </pc:sldChg>
      <pc:sldChg chg="del">
        <pc:chgData name="Brian Grey" userId="c81e10d2-c836-482c-a664-6eb0416e1933" providerId="ADAL" clId="{2A8C3673-F68A-4A47-90CC-B0789B99D945}" dt="2020-07-27T17:43:53.220" v="8451" actId="2696"/>
        <pc:sldMkLst>
          <pc:docMk/>
          <pc:sldMk cId="1581479898" sldId="471"/>
        </pc:sldMkLst>
      </pc:sldChg>
      <pc:sldChg chg="del">
        <pc:chgData name="Brian Grey" userId="c81e10d2-c836-482c-a664-6eb0416e1933" providerId="ADAL" clId="{2A8C3673-F68A-4A47-90CC-B0789B99D945}" dt="2020-07-27T17:43:53.220" v="8451" actId="2696"/>
        <pc:sldMkLst>
          <pc:docMk/>
          <pc:sldMk cId="3660889819" sldId="472"/>
        </pc:sldMkLst>
      </pc:sldChg>
      <pc:sldChg chg="del">
        <pc:chgData name="Brian Grey" userId="c81e10d2-c836-482c-a664-6eb0416e1933" providerId="ADAL" clId="{2A8C3673-F68A-4A47-90CC-B0789B99D945}" dt="2020-07-27T17:43:53.220" v="8451" actId="2696"/>
        <pc:sldMkLst>
          <pc:docMk/>
          <pc:sldMk cId="1283900490" sldId="473"/>
        </pc:sldMkLst>
      </pc:sldChg>
      <pc:sldChg chg="del">
        <pc:chgData name="Brian Grey" userId="c81e10d2-c836-482c-a664-6eb0416e1933" providerId="ADAL" clId="{2A8C3673-F68A-4A47-90CC-B0789B99D945}" dt="2020-07-27T17:43:53.220" v="8451" actId="2696"/>
        <pc:sldMkLst>
          <pc:docMk/>
          <pc:sldMk cId="3753265589" sldId="474"/>
        </pc:sldMkLst>
      </pc:sldChg>
      <pc:sldChg chg="del">
        <pc:chgData name="Brian Grey" userId="c81e10d2-c836-482c-a664-6eb0416e1933" providerId="ADAL" clId="{2A8C3673-F68A-4A47-90CC-B0789B99D945}" dt="2020-07-27T17:43:53.220" v="8451" actId="2696"/>
        <pc:sldMkLst>
          <pc:docMk/>
          <pc:sldMk cId="347048177" sldId="475"/>
        </pc:sldMkLst>
      </pc:sldChg>
      <pc:sldChg chg="del">
        <pc:chgData name="Brian Grey" userId="c81e10d2-c836-482c-a664-6eb0416e1933" providerId="ADAL" clId="{2A8C3673-F68A-4A47-90CC-B0789B99D945}" dt="2020-07-27T17:43:53.220" v="8451" actId="2696"/>
        <pc:sldMkLst>
          <pc:docMk/>
          <pc:sldMk cId="1884488199" sldId="476"/>
        </pc:sldMkLst>
      </pc:sldChg>
      <pc:sldChg chg="del">
        <pc:chgData name="Brian Grey" userId="c81e10d2-c836-482c-a664-6eb0416e1933" providerId="ADAL" clId="{2A8C3673-F68A-4A47-90CC-B0789B99D945}" dt="2020-07-27T17:43:53.220" v="8451" actId="2696"/>
        <pc:sldMkLst>
          <pc:docMk/>
          <pc:sldMk cId="1472338012" sldId="477"/>
        </pc:sldMkLst>
      </pc:sldChg>
      <pc:sldChg chg="del">
        <pc:chgData name="Brian Grey" userId="c81e10d2-c836-482c-a664-6eb0416e1933" providerId="ADAL" clId="{2A8C3673-F68A-4A47-90CC-B0789B99D945}" dt="2020-07-27T17:43:53.220" v="8451" actId="2696"/>
        <pc:sldMkLst>
          <pc:docMk/>
          <pc:sldMk cId="4279077463" sldId="478"/>
        </pc:sldMkLst>
      </pc:sldChg>
      <pc:sldChg chg="del">
        <pc:chgData name="Brian Grey" userId="c81e10d2-c836-482c-a664-6eb0416e1933" providerId="ADAL" clId="{2A8C3673-F68A-4A47-90CC-B0789B99D945}" dt="2020-07-27T17:43:53.220" v="8451" actId="2696"/>
        <pc:sldMkLst>
          <pc:docMk/>
          <pc:sldMk cId="487141794" sldId="479"/>
        </pc:sldMkLst>
      </pc:sldChg>
      <pc:sldChg chg="del">
        <pc:chgData name="Brian Grey" userId="c81e10d2-c836-482c-a664-6eb0416e1933" providerId="ADAL" clId="{2A8C3673-F68A-4A47-90CC-B0789B99D945}" dt="2020-07-27T17:43:53.220" v="8451" actId="2696"/>
        <pc:sldMkLst>
          <pc:docMk/>
          <pc:sldMk cId="1271743909" sldId="480"/>
        </pc:sldMkLst>
      </pc:sldChg>
      <pc:sldChg chg="del">
        <pc:chgData name="Brian Grey" userId="c81e10d2-c836-482c-a664-6eb0416e1933" providerId="ADAL" clId="{2A8C3673-F68A-4A47-90CC-B0789B99D945}" dt="2020-07-27T17:43:53.220" v="8451" actId="2696"/>
        <pc:sldMkLst>
          <pc:docMk/>
          <pc:sldMk cId="47841175" sldId="481"/>
        </pc:sldMkLst>
      </pc:sldChg>
      <pc:sldChg chg="del">
        <pc:chgData name="Brian Grey" userId="c81e10d2-c836-482c-a664-6eb0416e1933" providerId="ADAL" clId="{2A8C3673-F68A-4A47-90CC-B0789B99D945}" dt="2020-07-27T17:43:53.220" v="8451" actId="2696"/>
        <pc:sldMkLst>
          <pc:docMk/>
          <pc:sldMk cId="3210756915" sldId="482"/>
        </pc:sldMkLst>
      </pc:sldChg>
      <pc:sldChg chg="del">
        <pc:chgData name="Brian Grey" userId="c81e10d2-c836-482c-a664-6eb0416e1933" providerId="ADAL" clId="{2A8C3673-F68A-4A47-90CC-B0789B99D945}" dt="2020-07-27T17:43:53.220" v="8451" actId="2696"/>
        <pc:sldMkLst>
          <pc:docMk/>
          <pc:sldMk cId="100616001" sldId="483"/>
        </pc:sldMkLst>
      </pc:sldChg>
      <pc:sldChg chg="del">
        <pc:chgData name="Brian Grey" userId="c81e10d2-c836-482c-a664-6eb0416e1933" providerId="ADAL" clId="{2A8C3673-F68A-4A47-90CC-B0789B99D945}" dt="2020-07-27T17:43:53.220" v="8451" actId="2696"/>
        <pc:sldMkLst>
          <pc:docMk/>
          <pc:sldMk cId="3015059793" sldId="484"/>
        </pc:sldMkLst>
      </pc:sldChg>
      <pc:sldChg chg="del">
        <pc:chgData name="Brian Grey" userId="c81e10d2-c836-482c-a664-6eb0416e1933" providerId="ADAL" clId="{2A8C3673-F68A-4A47-90CC-B0789B99D945}" dt="2020-07-27T17:43:53.220" v="8451" actId="2696"/>
        <pc:sldMkLst>
          <pc:docMk/>
          <pc:sldMk cId="1345207253" sldId="485"/>
        </pc:sldMkLst>
      </pc:sldChg>
      <pc:sldChg chg="del">
        <pc:chgData name="Brian Grey" userId="c81e10d2-c836-482c-a664-6eb0416e1933" providerId="ADAL" clId="{2A8C3673-F68A-4A47-90CC-B0789B99D945}" dt="2020-07-27T17:43:53.220" v="8451" actId="2696"/>
        <pc:sldMkLst>
          <pc:docMk/>
          <pc:sldMk cId="2444810779" sldId="486"/>
        </pc:sldMkLst>
      </pc:sldChg>
      <pc:sldChg chg="del">
        <pc:chgData name="Brian Grey" userId="c81e10d2-c836-482c-a664-6eb0416e1933" providerId="ADAL" clId="{2A8C3673-F68A-4A47-90CC-B0789B99D945}" dt="2020-07-27T17:52:07.263" v="8452" actId="2696"/>
        <pc:sldMkLst>
          <pc:docMk/>
          <pc:sldMk cId="3805732740" sldId="487"/>
        </pc:sldMkLst>
      </pc:sldChg>
      <pc:sldChg chg="del">
        <pc:chgData name="Brian Grey" userId="c81e10d2-c836-482c-a664-6eb0416e1933" providerId="ADAL" clId="{2A8C3673-F68A-4A47-90CC-B0789B99D945}" dt="2020-07-27T17:52:07.263" v="8452" actId="2696"/>
        <pc:sldMkLst>
          <pc:docMk/>
          <pc:sldMk cId="1436177747" sldId="488"/>
        </pc:sldMkLst>
      </pc:sldChg>
      <pc:sldChg chg="del">
        <pc:chgData name="Brian Grey" userId="c81e10d2-c836-482c-a664-6eb0416e1933" providerId="ADAL" clId="{2A8C3673-F68A-4A47-90CC-B0789B99D945}" dt="2020-07-27T17:52:07.263" v="8452" actId="2696"/>
        <pc:sldMkLst>
          <pc:docMk/>
          <pc:sldMk cId="3763769278" sldId="489"/>
        </pc:sldMkLst>
      </pc:sldChg>
      <pc:sldChg chg="del">
        <pc:chgData name="Brian Grey" userId="c81e10d2-c836-482c-a664-6eb0416e1933" providerId="ADAL" clId="{2A8C3673-F68A-4A47-90CC-B0789B99D945}" dt="2020-07-27T17:52:07.263" v="8452" actId="2696"/>
        <pc:sldMkLst>
          <pc:docMk/>
          <pc:sldMk cId="3719190766" sldId="490"/>
        </pc:sldMkLst>
      </pc:sldChg>
      <pc:sldChg chg="del">
        <pc:chgData name="Brian Grey" userId="c81e10d2-c836-482c-a664-6eb0416e1933" providerId="ADAL" clId="{2A8C3673-F68A-4A47-90CC-B0789B99D945}" dt="2020-07-27T17:52:07.263" v="8452" actId="2696"/>
        <pc:sldMkLst>
          <pc:docMk/>
          <pc:sldMk cId="3031514586" sldId="491"/>
        </pc:sldMkLst>
      </pc:sldChg>
      <pc:sldChg chg="del">
        <pc:chgData name="Brian Grey" userId="c81e10d2-c836-482c-a664-6eb0416e1933" providerId="ADAL" clId="{2A8C3673-F68A-4A47-90CC-B0789B99D945}" dt="2020-07-27T17:52:07.263" v="8452" actId="2696"/>
        <pc:sldMkLst>
          <pc:docMk/>
          <pc:sldMk cId="2846825889" sldId="492"/>
        </pc:sldMkLst>
      </pc:sldChg>
      <pc:sldChg chg="del">
        <pc:chgData name="Brian Grey" userId="c81e10d2-c836-482c-a664-6eb0416e1933" providerId="ADAL" clId="{2A8C3673-F68A-4A47-90CC-B0789B99D945}" dt="2020-07-27T17:52:07.263" v="8452" actId="2696"/>
        <pc:sldMkLst>
          <pc:docMk/>
          <pc:sldMk cId="1636402956" sldId="493"/>
        </pc:sldMkLst>
      </pc:sldChg>
      <pc:sldChg chg="del">
        <pc:chgData name="Brian Grey" userId="c81e10d2-c836-482c-a664-6eb0416e1933" providerId="ADAL" clId="{2A8C3673-F68A-4A47-90CC-B0789B99D945}" dt="2020-07-27T17:52:07.263" v="8452" actId="2696"/>
        <pc:sldMkLst>
          <pc:docMk/>
          <pc:sldMk cId="475321959" sldId="494"/>
        </pc:sldMkLst>
      </pc:sldChg>
      <pc:sldChg chg="del">
        <pc:chgData name="Brian Grey" userId="c81e10d2-c836-482c-a664-6eb0416e1933" providerId="ADAL" clId="{2A8C3673-F68A-4A47-90CC-B0789B99D945}" dt="2020-07-27T17:52:07.263" v="8452" actId="2696"/>
        <pc:sldMkLst>
          <pc:docMk/>
          <pc:sldMk cId="4478732" sldId="495"/>
        </pc:sldMkLst>
      </pc:sldChg>
      <pc:sldChg chg="addSp modSp add mod modTransition modAnim">
        <pc:chgData name="Brian Grey" userId="c81e10d2-c836-482c-a664-6eb0416e1933" providerId="ADAL" clId="{2A8C3673-F68A-4A47-90CC-B0789B99D945}" dt="2020-07-26T15:18:46.436" v="1623" actId="1035"/>
        <pc:sldMkLst>
          <pc:docMk/>
          <pc:sldMk cId="402248661" sldId="496"/>
        </pc:sldMkLst>
        <pc:spChg chg="mod">
          <ac:chgData name="Brian Grey" userId="c81e10d2-c836-482c-a664-6eb0416e1933" providerId="ADAL" clId="{2A8C3673-F68A-4A47-90CC-B0789B99D945}" dt="2020-07-26T15:18:08.610" v="1607" actId="20577"/>
          <ac:spMkLst>
            <pc:docMk/>
            <pc:sldMk cId="402248661" sldId="496"/>
            <ac:spMk id="4" creationId="{ED4844DB-D908-415A-95B0-5C6259DE470E}"/>
          </ac:spMkLst>
        </pc:spChg>
        <pc:picChg chg="add mod">
          <ac:chgData name="Brian Grey" userId="c81e10d2-c836-482c-a664-6eb0416e1933" providerId="ADAL" clId="{2A8C3673-F68A-4A47-90CC-B0789B99D945}" dt="2020-07-26T15:18:46.436" v="1623" actId="1035"/>
          <ac:picMkLst>
            <pc:docMk/>
            <pc:sldMk cId="402248661" sldId="496"/>
            <ac:picMk id="5" creationId="{1E9DAE97-5B66-4D9F-BA9A-483633CAEE59}"/>
          </ac:picMkLst>
        </pc:picChg>
      </pc:sldChg>
      <pc:sldChg chg="modSp add mod modAnim">
        <pc:chgData name="Brian Grey" userId="c81e10d2-c836-482c-a664-6eb0416e1933" providerId="ADAL" clId="{2A8C3673-F68A-4A47-90CC-B0789B99D945}" dt="2020-07-26T16:41:02.658" v="4411" actId="20577"/>
        <pc:sldMkLst>
          <pc:docMk/>
          <pc:sldMk cId="881143134" sldId="497"/>
        </pc:sldMkLst>
        <pc:spChg chg="mod">
          <ac:chgData name="Brian Grey" userId="c81e10d2-c836-482c-a664-6eb0416e1933" providerId="ADAL" clId="{2A8C3673-F68A-4A47-90CC-B0789B99D945}" dt="2020-07-26T16:41:02.658" v="4411" actId="20577"/>
          <ac:spMkLst>
            <pc:docMk/>
            <pc:sldMk cId="881143134" sldId="497"/>
            <ac:spMk id="4" creationId="{ED4844DB-D908-415A-95B0-5C6259DE470E}"/>
          </ac:spMkLst>
        </pc:spChg>
        <pc:picChg chg="mod">
          <ac:chgData name="Brian Grey" userId="c81e10d2-c836-482c-a664-6eb0416e1933" providerId="ADAL" clId="{2A8C3673-F68A-4A47-90CC-B0789B99D945}" dt="2020-07-26T15:24:08.077" v="2193" actId="1076"/>
          <ac:picMkLst>
            <pc:docMk/>
            <pc:sldMk cId="881143134" sldId="497"/>
            <ac:picMk id="5" creationId="{1E9DAE97-5B66-4D9F-BA9A-483633CAEE59}"/>
          </ac:picMkLst>
        </pc:picChg>
      </pc:sldChg>
      <pc:sldChg chg="modSp add mod modAnim">
        <pc:chgData name="Brian Grey" userId="c81e10d2-c836-482c-a664-6eb0416e1933" providerId="ADAL" clId="{2A8C3673-F68A-4A47-90CC-B0789B99D945}" dt="2020-07-26T16:32:34.546" v="4176" actId="1035"/>
        <pc:sldMkLst>
          <pc:docMk/>
          <pc:sldMk cId="2126463859" sldId="498"/>
        </pc:sldMkLst>
        <pc:spChg chg="mod">
          <ac:chgData name="Brian Grey" userId="c81e10d2-c836-482c-a664-6eb0416e1933" providerId="ADAL" clId="{2A8C3673-F68A-4A47-90CC-B0789B99D945}" dt="2020-07-26T16:32:31.597" v="4169" actId="20577"/>
          <ac:spMkLst>
            <pc:docMk/>
            <pc:sldMk cId="2126463859" sldId="498"/>
            <ac:spMk id="4" creationId="{ED4844DB-D908-415A-95B0-5C6259DE470E}"/>
          </ac:spMkLst>
        </pc:spChg>
        <pc:picChg chg="mod">
          <ac:chgData name="Brian Grey" userId="c81e10d2-c836-482c-a664-6eb0416e1933" providerId="ADAL" clId="{2A8C3673-F68A-4A47-90CC-B0789B99D945}" dt="2020-07-26T16:32:34.546" v="4176" actId="1035"/>
          <ac:picMkLst>
            <pc:docMk/>
            <pc:sldMk cId="2126463859" sldId="498"/>
            <ac:picMk id="5" creationId="{1E9DAE97-5B66-4D9F-BA9A-483633CAEE59}"/>
          </ac:picMkLst>
        </pc:picChg>
      </pc:sldChg>
      <pc:sldChg chg="add ord">
        <pc:chgData name="Brian Grey" userId="c81e10d2-c836-482c-a664-6eb0416e1933" providerId="ADAL" clId="{2A8C3673-F68A-4A47-90CC-B0789B99D945}" dt="2020-07-26T16:25:41.746" v="3605"/>
        <pc:sldMkLst>
          <pc:docMk/>
          <pc:sldMk cId="209128192" sldId="499"/>
        </pc:sldMkLst>
      </pc:sldChg>
      <pc:sldChg chg="add ord">
        <pc:chgData name="Brian Grey" userId="c81e10d2-c836-482c-a664-6eb0416e1933" providerId="ADAL" clId="{2A8C3673-F68A-4A47-90CC-B0789B99D945}" dt="2020-07-26T16:25:55.315" v="3608"/>
        <pc:sldMkLst>
          <pc:docMk/>
          <pc:sldMk cId="3366355940" sldId="500"/>
        </pc:sldMkLst>
      </pc:sldChg>
      <pc:sldChg chg="delSp modSp add mod modAnim">
        <pc:chgData name="Brian Grey" userId="c81e10d2-c836-482c-a664-6eb0416e1933" providerId="ADAL" clId="{2A8C3673-F68A-4A47-90CC-B0789B99D945}" dt="2020-07-26T17:04:26.689" v="4977" actId="20577"/>
        <pc:sldMkLst>
          <pc:docMk/>
          <pc:sldMk cId="1830892830" sldId="501"/>
        </pc:sldMkLst>
        <pc:spChg chg="mod">
          <ac:chgData name="Brian Grey" userId="c81e10d2-c836-482c-a664-6eb0416e1933" providerId="ADAL" clId="{2A8C3673-F68A-4A47-90CC-B0789B99D945}" dt="2020-07-26T17:04:26.689" v="4977" actId="20577"/>
          <ac:spMkLst>
            <pc:docMk/>
            <pc:sldMk cId="1830892830" sldId="501"/>
            <ac:spMk id="4" creationId="{ED4844DB-D908-415A-95B0-5C6259DE470E}"/>
          </ac:spMkLst>
        </pc:spChg>
        <pc:picChg chg="del">
          <ac:chgData name="Brian Grey" userId="c81e10d2-c836-482c-a664-6eb0416e1933" providerId="ADAL" clId="{2A8C3673-F68A-4A47-90CC-B0789B99D945}" dt="2020-07-26T16:46:00.605" v="4659" actId="478"/>
          <ac:picMkLst>
            <pc:docMk/>
            <pc:sldMk cId="1830892830" sldId="501"/>
            <ac:picMk id="5" creationId="{1E9DAE97-5B66-4D9F-BA9A-483633CAEE59}"/>
          </ac:picMkLst>
        </pc:picChg>
      </pc:sldChg>
      <pc:sldChg chg="modSp add modAnim">
        <pc:chgData name="Brian Grey" userId="c81e10d2-c836-482c-a664-6eb0416e1933" providerId="ADAL" clId="{2A8C3673-F68A-4A47-90CC-B0789B99D945}" dt="2020-07-27T16:33:03.536" v="8387" actId="20577"/>
        <pc:sldMkLst>
          <pc:docMk/>
          <pc:sldMk cId="3293456159" sldId="502"/>
        </pc:sldMkLst>
        <pc:spChg chg="mod">
          <ac:chgData name="Brian Grey" userId="c81e10d2-c836-482c-a664-6eb0416e1933" providerId="ADAL" clId="{2A8C3673-F68A-4A47-90CC-B0789B99D945}" dt="2020-07-27T16:33:03.536" v="8387" actId="20577"/>
          <ac:spMkLst>
            <pc:docMk/>
            <pc:sldMk cId="3293456159" sldId="502"/>
            <ac:spMk id="4" creationId="{ED4844DB-D908-415A-95B0-5C6259DE470E}"/>
          </ac:spMkLst>
        </pc:spChg>
      </pc:sldChg>
      <pc:sldChg chg="modSp add mod modTransition modAnim">
        <pc:chgData name="Brian Grey" userId="c81e10d2-c836-482c-a664-6eb0416e1933" providerId="ADAL" clId="{2A8C3673-F68A-4A47-90CC-B0789B99D945}" dt="2020-07-27T15:45:26.649" v="7785"/>
        <pc:sldMkLst>
          <pc:docMk/>
          <pc:sldMk cId="1745306969" sldId="503"/>
        </pc:sldMkLst>
        <pc:spChg chg="mod">
          <ac:chgData name="Brian Grey" userId="c81e10d2-c836-482c-a664-6eb0416e1933" providerId="ADAL" clId="{2A8C3673-F68A-4A47-90CC-B0789B99D945}" dt="2020-07-27T15:44:57.698" v="7781" actId="6549"/>
          <ac:spMkLst>
            <pc:docMk/>
            <pc:sldMk cId="1745306969" sldId="503"/>
            <ac:spMk id="4" creationId="{ED4844DB-D908-415A-95B0-5C6259DE470E}"/>
          </ac:spMkLst>
        </pc:spChg>
        <pc:picChg chg="mod">
          <ac:chgData name="Brian Grey" userId="c81e10d2-c836-482c-a664-6eb0416e1933" providerId="ADAL" clId="{2A8C3673-F68A-4A47-90CC-B0789B99D945}" dt="2020-07-26T17:52:29.424" v="6678" actId="14100"/>
          <ac:picMkLst>
            <pc:docMk/>
            <pc:sldMk cId="1745306969" sldId="503"/>
            <ac:picMk id="5" creationId="{7BA28475-F92D-44C0-BCF1-3CEB0F227F31}"/>
          </ac:picMkLst>
        </pc:picChg>
      </pc:sldChg>
      <pc:sldChg chg="modSp add mod modTransition modAnim">
        <pc:chgData name="Brian Grey" userId="c81e10d2-c836-482c-a664-6eb0416e1933" providerId="ADAL" clId="{2A8C3673-F68A-4A47-90CC-B0789B99D945}" dt="2020-07-27T18:05:28.794" v="8648" actId="20577"/>
        <pc:sldMkLst>
          <pc:docMk/>
          <pc:sldMk cId="3345591767" sldId="504"/>
        </pc:sldMkLst>
        <pc:spChg chg="mod">
          <ac:chgData name="Brian Grey" userId="c81e10d2-c836-482c-a664-6eb0416e1933" providerId="ADAL" clId="{2A8C3673-F68A-4A47-90CC-B0789B99D945}" dt="2020-07-27T18:05:28.794" v="8648" actId="20577"/>
          <ac:spMkLst>
            <pc:docMk/>
            <pc:sldMk cId="3345591767" sldId="504"/>
            <ac:spMk id="4" creationId="{ED4844DB-D908-415A-95B0-5C6259DE470E}"/>
          </ac:spMkLst>
        </pc:spChg>
        <pc:picChg chg="mod">
          <ac:chgData name="Brian Grey" userId="c81e10d2-c836-482c-a664-6eb0416e1933" providerId="ADAL" clId="{2A8C3673-F68A-4A47-90CC-B0789B99D945}" dt="2020-07-27T15:48:22.624" v="7798" actId="14826"/>
          <ac:picMkLst>
            <pc:docMk/>
            <pc:sldMk cId="3345591767" sldId="504"/>
            <ac:picMk id="5" creationId="{7BA28475-F92D-44C0-BCF1-3CEB0F227F31}"/>
          </ac:picMkLst>
        </pc:picChg>
      </pc:sldChg>
      <pc:sldChg chg="modSp add del modTransition">
        <pc:chgData name="Brian Grey" userId="c81e10d2-c836-482c-a664-6eb0416e1933" providerId="ADAL" clId="{2A8C3673-F68A-4A47-90CC-B0789B99D945}" dt="2020-07-27T15:48:10.881" v="7797" actId="2696"/>
        <pc:sldMkLst>
          <pc:docMk/>
          <pc:sldMk cId="2382961929" sldId="505"/>
        </pc:sldMkLst>
        <pc:picChg chg="mod">
          <ac:chgData name="Brian Grey" userId="c81e10d2-c836-482c-a664-6eb0416e1933" providerId="ADAL" clId="{2A8C3673-F68A-4A47-90CC-B0789B99D945}" dt="2020-07-27T15:46:48.691" v="7796" actId="14826"/>
          <ac:picMkLst>
            <pc:docMk/>
            <pc:sldMk cId="2382961929" sldId="505"/>
            <ac:picMk id="5" creationId="{7BA28475-F92D-44C0-BCF1-3CEB0F227F31}"/>
          </ac:picMkLst>
        </pc:picChg>
      </pc:sldChg>
      <pc:sldChg chg="modSp add modTransition modAnim">
        <pc:chgData name="Brian Grey" userId="c81e10d2-c836-482c-a664-6eb0416e1933" providerId="ADAL" clId="{2A8C3673-F68A-4A47-90CC-B0789B99D945}" dt="2020-07-27T16:07:55.190" v="7979" actId="403"/>
        <pc:sldMkLst>
          <pc:docMk/>
          <pc:sldMk cId="3121303404" sldId="506"/>
        </pc:sldMkLst>
        <pc:spChg chg="mod">
          <ac:chgData name="Brian Grey" userId="c81e10d2-c836-482c-a664-6eb0416e1933" providerId="ADAL" clId="{2A8C3673-F68A-4A47-90CC-B0789B99D945}" dt="2020-07-27T16:07:55.190" v="7979" actId="403"/>
          <ac:spMkLst>
            <pc:docMk/>
            <pc:sldMk cId="3121303404" sldId="506"/>
            <ac:spMk id="4" creationId="{ED4844DB-D908-415A-95B0-5C6259DE470E}"/>
          </ac:spMkLst>
        </pc:spChg>
        <pc:picChg chg="mod">
          <ac:chgData name="Brian Grey" userId="c81e10d2-c836-482c-a664-6eb0416e1933" providerId="ADAL" clId="{2A8C3673-F68A-4A47-90CC-B0789B99D945}" dt="2020-07-27T15:46:21.181" v="7793" actId="14826"/>
          <ac:picMkLst>
            <pc:docMk/>
            <pc:sldMk cId="3121303404" sldId="506"/>
            <ac:picMk id="5" creationId="{7BA28475-F92D-44C0-BCF1-3CEB0F227F31}"/>
          </ac:picMkLst>
        </pc:picChg>
      </pc:sldChg>
      <pc:sldChg chg="modSp add modTransition modAnim">
        <pc:chgData name="Brian Grey" userId="c81e10d2-c836-482c-a664-6eb0416e1933" providerId="ADAL" clId="{2A8C3673-F68A-4A47-90CC-B0789B99D945}" dt="2020-07-29T01:16:08.617" v="11852" actId="20577"/>
        <pc:sldMkLst>
          <pc:docMk/>
          <pc:sldMk cId="3330261951" sldId="507"/>
        </pc:sldMkLst>
        <pc:spChg chg="mod">
          <ac:chgData name="Brian Grey" userId="c81e10d2-c836-482c-a664-6eb0416e1933" providerId="ADAL" clId="{2A8C3673-F68A-4A47-90CC-B0789B99D945}" dt="2020-07-29T01:16:08.617" v="11852" actId="20577"/>
          <ac:spMkLst>
            <pc:docMk/>
            <pc:sldMk cId="3330261951" sldId="507"/>
            <ac:spMk id="4" creationId="{ED4844DB-D908-415A-95B0-5C6259DE470E}"/>
          </ac:spMkLst>
        </pc:spChg>
        <pc:picChg chg="mod">
          <ac:chgData name="Brian Grey" userId="c81e10d2-c836-482c-a664-6eb0416e1933" providerId="ADAL" clId="{2A8C3673-F68A-4A47-90CC-B0789B99D945}" dt="2020-07-27T15:46:39.386" v="7795" actId="14826"/>
          <ac:picMkLst>
            <pc:docMk/>
            <pc:sldMk cId="3330261951" sldId="507"/>
            <ac:picMk id="5" creationId="{7BA28475-F92D-44C0-BCF1-3CEB0F227F31}"/>
          </ac:picMkLst>
        </pc:picChg>
      </pc:sldChg>
      <pc:sldChg chg="modSp add mod modAnim">
        <pc:chgData name="Brian Grey" userId="c81e10d2-c836-482c-a664-6eb0416e1933" providerId="ADAL" clId="{2A8C3673-F68A-4A47-90CC-B0789B99D945}" dt="2020-07-27T16:08:16.431" v="7984" actId="403"/>
        <pc:sldMkLst>
          <pc:docMk/>
          <pc:sldMk cId="3372823633" sldId="508"/>
        </pc:sldMkLst>
        <pc:spChg chg="mod">
          <ac:chgData name="Brian Grey" userId="c81e10d2-c836-482c-a664-6eb0416e1933" providerId="ADAL" clId="{2A8C3673-F68A-4A47-90CC-B0789B99D945}" dt="2020-07-27T16:08:16.431" v="7984" actId="403"/>
          <ac:spMkLst>
            <pc:docMk/>
            <pc:sldMk cId="3372823633" sldId="508"/>
            <ac:spMk id="4" creationId="{ED4844DB-D908-415A-95B0-5C6259DE470E}"/>
          </ac:spMkLst>
        </pc:spChg>
        <pc:picChg chg="mod">
          <ac:chgData name="Brian Grey" userId="c81e10d2-c836-482c-a664-6eb0416e1933" providerId="ADAL" clId="{2A8C3673-F68A-4A47-90CC-B0789B99D945}" dt="2020-07-27T16:04:20.581" v="7800" actId="14826"/>
          <ac:picMkLst>
            <pc:docMk/>
            <pc:sldMk cId="3372823633" sldId="508"/>
            <ac:picMk id="5" creationId="{7BA28475-F92D-44C0-BCF1-3CEB0F227F31}"/>
          </ac:picMkLst>
        </pc:picChg>
      </pc:sldChg>
      <pc:sldChg chg="modSp add modAnim">
        <pc:chgData name="Brian Grey" userId="c81e10d2-c836-482c-a664-6eb0416e1933" providerId="ADAL" clId="{2A8C3673-F68A-4A47-90CC-B0789B99D945}" dt="2020-07-27T17:14:57.130" v="8442" actId="14826"/>
        <pc:sldMkLst>
          <pc:docMk/>
          <pc:sldMk cId="3545906917" sldId="509"/>
        </pc:sldMkLst>
        <pc:spChg chg="mod">
          <ac:chgData name="Brian Grey" userId="c81e10d2-c836-482c-a664-6eb0416e1933" providerId="ADAL" clId="{2A8C3673-F68A-4A47-90CC-B0789B99D945}" dt="2020-07-27T16:10:14.858" v="8224" actId="20577"/>
          <ac:spMkLst>
            <pc:docMk/>
            <pc:sldMk cId="3545906917" sldId="509"/>
            <ac:spMk id="4" creationId="{ED4844DB-D908-415A-95B0-5C6259DE470E}"/>
          </ac:spMkLst>
        </pc:spChg>
        <pc:picChg chg="mod">
          <ac:chgData name="Brian Grey" userId="c81e10d2-c836-482c-a664-6eb0416e1933" providerId="ADAL" clId="{2A8C3673-F68A-4A47-90CC-B0789B99D945}" dt="2020-07-27T17:14:57.130" v="8442" actId="14826"/>
          <ac:picMkLst>
            <pc:docMk/>
            <pc:sldMk cId="3545906917" sldId="509"/>
            <ac:picMk id="5" creationId="{7BA28475-F92D-44C0-BCF1-3CEB0F227F31}"/>
          </ac:picMkLst>
        </pc:picChg>
      </pc:sldChg>
      <pc:sldChg chg="modSp add mod ord">
        <pc:chgData name="Brian Grey" userId="c81e10d2-c836-482c-a664-6eb0416e1933" providerId="ADAL" clId="{2A8C3673-F68A-4A47-90CC-B0789B99D945}" dt="2020-07-27T17:15:11.082" v="8443" actId="14826"/>
        <pc:sldMkLst>
          <pc:docMk/>
          <pc:sldMk cId="1307690494" sldId="510"/>
        </pc:sldMkLst>
        <pc:spChg chg="mod ord">
          <ac:chgData name="Brian Grey" userId="c81e10d2-c836-482c-a664-6eb0416e1933" providerId="ADAL" clId="{2A8C3673-F68A-4A47-90CC-B0789B99D945}" dt="2020-07-27T16:32:23.617" v="8341" actId="20577"/>
          <ac:spMkLst>
            <pc:docMk/>
            <pc:sldMk cId="1307690494" sldId="510"/>
            <ac:spMk id="4" creationId="{ED4844DB-D908-415A-95B0-5C6259DE470E}"/>
          </ac:spMkLst>
        </pc:spChg>
        <pc:picChg chg="mod">
          <ac:chgData name="Brian Grey" userId="c81e10d2-c836-482c-a664-6eb0416e1933" providerId="ADAL" clId="{2A8C3673-F68A-4A47-90CC-B0789B99D945}" dt="2020-07-27T17:15:11.082" v="8443" actId="14826"/>
          <ac:picMkLst>
            <pc:docMk/>
            <pc:sldMk cId="1307690494" sldId="510"/>
            <ac:picMk id="5" creationId="{7BA28475-F92D-44C0-BCF1-3CEB0F227F31}"/>
          </ac:picMkLst>
        </pc:picChg>
      </pc:sldChg>
      <pc:sldChg chg="modSp add modAnim">
        <pc:chgData name="Brian Grey" userId="c81e10d2-c836-482c-a664-6eb0416e1933" providerId="ADAL" clId="{2A8C3673-F68A-4A47-90CC-B0789B99D945}" dt="2020-07-27T17:15:27.094" v="8444" actId="14826"/>
        <pc:sldMkLst>
          <pc:docMk/>
          <pc:sldMk cId="4126988674" sldId="511"/>
        </pc:sldMkLst>
        <pc:spChg chg="mod">
          <ac:chgData name="Brian Grey" userId="c81e10d2-c836-482c-a664-6eb0416e1933" providerId="ADAL" clId="{2A8C3673-F68A-4A47-90CC-B0789B99D945}" dt="2020-07-27T16:35:24.639" v="8441" actId="20577"/>
          <ac:spMkLst>
            <pc:docMk/>
            <pc:sldMk cId="4126988674" sldId="511"/>
            <ac:spMk id="4" creationId="{ED4844DB-D908-415A-95B0-5C6259DE470E}"/>
          </ac:spMkLst>
        </pc:spChg>
        <pc:picChg chg="mod">
          <ac:chgData name="Brian Grey" userId="c81e10d2-c836-482c-a664-6eb0416e1933" providerId="ADAL" clId="{2A8C3673-F68A-4A47-90CC-B0789B99D945}" dt="2020-07-27T17:15:27.094" v="8444" actId="14826"/>
          <ac:picMkLst>
            <pc:docMk/>
            <pc:sldMk cId="4126988674" sldId="511"/>
            <ac:picMk id="5" creationId="{7BA28475-F92D-44C0-BCF1-3CEB0F227F31}"/>
          </ac:picMkLst>
        </pc:picChg>
      </pc:sldChg>
      <pc:sldChg chg="modSp add ord modAnim">
        <pc:chgData name="Brian Grey" userId="c81e10d2-c836-482c-a664-6eb0416e1933" providerId="ADAL" clId="{2A8C3673-F68A-4A47-90CC-B0789B99D945}" dt="2020-07-27T18:08:07.304" v="8758" actId="20577"/>
        <pc:sldMkLst>
          <pc:docMk/>
          <pc:sldMk cId="231819834" sldId="512"/>
        </pc:sldMkLst>
        <pc:spChg chg="mod">
          <ac:chgData name="Brian Grey" userId="c81e10d2-c836-482c-a664-6eb0416e1933" providerId="ADAL" clId="{2A8C3673-F68A-4A47-90CC-B0789B99D945}" dt="2020-07-27T18:08:07.304" v="8758" actId="20577"/>
          <ac:spMkLst>
            <pc:docMk/>
            <pc:sldMk cId="231819834" sldId="512"/>
            <ac:spMk id="4" creationId="{ED4844DB-D908-415A-95B0-5C6259DE470E}"/>
          </ac:spMkLst>
        </pc:spChg>
        <pc:picChg chg="mod">
          <ac:chgData name="Brian Grey" userId="c81e10d2-c836-482c-a664-6eb0416e1933" providerId="ADAL" clId="{2A8C3673-F68A-4A47-90CC-B0789B99D945}" dt="2020-07-27T18:01:52.445" v="8552" actId="14826"/>
          <ac:picMkLst>
            <pc:docMk/>
            <pc:sldMk cId="231819834" sldId="512"/>
            <ac:picMk id="5" creationId="{7BA28475-F92D-44C0-BCF1-3CEB0F227F31}"/>
          </ac:picMkLst>
        </pc:picChg>
      </pc:sldChg>
      <pc:sldChg chg="modSp add modAnim">
        <pc:chgData name="Brian Grey" userId="c81e10d2-c836-482c-a664-6eb0416e1933" providerId="ADAL" clId="{2A8C3673-F68A-4A47-90CC-B0789B99D945}" dt="2020-07-27T18:26:07.114" v="9136" actId="6549"/>
        <pc:sldMkLst>
          <pc:docMk/>
          <pc:sldMk cId="2474075296" sldId="513"/>
        </pc:sldMkLst>
        <pc:spChg chg="mod">
          <ac:chgData name="Brian Grey" userId="c81e10d2-c836-482c-a664-6eb0416e1933" providerId="ADAL" clId="{2A8C3673-F68A-4A47-90CC-B0789B99D945}" dt="2020-07-27T18:26:07.114" v="9136" actId="6549"/>
          <ac:spMkLst>
            <pc:docMk/>
            <pc:sldMk cId="2474075296" sldId="513"/>
            <ac:spMk id="4" creationId="{ED4844DB-D908-415A-95B0-5C6259DE470E}"/>
          </ac:spMkLst>
        </pc:spChg>
      </pc:sldChg>
      <pc:sldChg chg="modSp add mod modAnim">
        <pc:chgData name="Brian Grey" userId="c81e10d2-c836-482c-a664-6eb0416e1933" providerId="ADAL" clId="{2A8C3673-F68A-4A47-90CC-B0789B99D945}" dt="2020-07-27T19:30:19.880" v="9582" actId="6549"/>
        <pc:sldMkLst>
          <pc:docMk/>
          <pc:sldMk cId="1849135417" sldId="514"/>
        </pc:sldMkLst>
        <pc:spChg chg="mod">
          <ac:chgData name="Brian Grey" userId="c81e10d2-c836-482c-a664-6eb0416e1933" providerId="ADAL" clId="{2A8C3673-F68A-4A47-90CC-B0789B99D945}" dt="2020-07-27T19:30:19.880" v="9582" actId="6549"/>
          <ac:spMkLst>
            <pc:docMk/>
            <pc:sldMk cId="1849135417" sldId="514"/>
            <ac:spMk id="4" creationId="{ED4844DB-D908-415A-95B0-5C6259DE470E}"/>
          </ac:spMkLst>
        </pc:spChg>
      </pc:sldChg>
      <pc:sldChg chg="modSp add modAnim">
        <pc:chgData name="Brian Grey" userId="c81e10d2-c836-482c-a664-6eb0416e1933" providerId="ADAL" clId="{2A8C3673-F68A-4A47-90CC-B0789B99D945}" dt="2020-07-27T19:37:04.473" v="9913" actId="20577"/>
        <pc:sldMkLst>
          <pc:docMk/>
          <pc:sldMk cId="3772022257" sldId="515"/>
        </pc:sldMkLst>
        <pc:spChg chg="mod">
          <ac:chgData name="Brian Grey" userId="c81e10d2-c836-482c-a664-6eb0416e1933" providerId="ADAL" clId="{2A8C3673-F68A-4A47-90CC-B0789B99D945}" dt="2020-07-27T19:37:04.473" v="9913" actId="20577"/>
          <ac:spMkLst>
            <pc:docMk/>
            <pc:sldMk cId="3772022257" sldId="515"/>
            <ac:spMk id="4" creationId="{ED4844DB-D908-415A-95B0-5C6259DE470E}"/>
          </ac:spMkLst>
        </pc:spChg>
      </pc:sldChg>
      <pc:sldChg chg="modSp add modAnim">
        <pc:chgData name="Brian Grey" userId="c81e10d2-c836-482c-a664-6eb0416e1933" providerId="ADAL" clId="{2A8C3673-F68A-4A47-90CC-B0789B99D945}" dt="2020-07-27T20:13:18.058" v="11613"/>
        <pc:sldMkLst>
          <pc:docMk/>
          <pc:sldMk cId="880874987" sldId="516"/>
        </pc:sldMkLst>
        <pc:spChg chg="mod">
          <ac:chgData name="Brian Grey" userId="c81e10d2-c836-482c-a664-6eb0416e1933" providerId="ADAL" clId="{2A8C3673-F68A-4A47-90CC-B0789B99D945}" dt="2020-07-27T19:50:05.249" v="10758" actId="5793"/>
          <ac:spMkLst>
            <pc:docMk/>
            <pc:sldMk cId="880874987" sldId="516"/>
            <ac:spMk id="4" creationId="{ED4844DB-D908-415A-95B0-5C6259DE470E}"/>
          </ac:spMkLst>
        </pc:spChg>
        <pc:picChg chg="mod">
          <ac:chgData name="Brian Grey" userId="c81e10d2-c836-482c-a664-6eb0416e1933" providerId="ADAL" clId="{2A8C3673-F68A-4A47-90CC-B0789B99D945}" dt="2020-07-27T19:38:47.941" v="9932" actId="14826"/>
          <ac:picMkLst>
            <pc:docMk/>
            <pc:sldMk cId="880874987" sldId="516"/>
            <ac:picMk id="5" creationId="{7BA28475-F92D-44C0-BCF1-3CEB0F227F31}"/>
          </ac:picMkLst>
        </pc:picChg>
      </pc:sldChg>
      <pc:sldChg chg="modSp add modAnim">
        <pc:chgData name="Brian Grey" userId="c81e10d2-c836-482c-a664-6eb0416e1933" providerId="ADAL" clId="{2A8C3673-F68A-4A47-90CC-B0789B99D945}" dt="2020-07-27T19:45:50.140" v="10562" actId="20577"/>
        <pc:sldMkLst>
          <pc:docMk/>
          <pc:sldMk cId="3823193162" sldId="517"/>
        </pc:sldMkLst>
        <pc:spChg chg="mod">
          <ac:chgData name="Brian Grey" userId="c81e10d2-c836-482c-a664-6eb0416e1933" providerId="ADAL" clId="{2A8C3673-F68A-4A47-90CC-B0789B99D945}" dt="2020-07-27T19:45:50.140" v="10562" actId="20577"/>
          <ac:spMkLst>
            <pc:docMk/>
            <pc:sldMk cId="3823193162" sldId="517"/>
            <ac:spMk id="4" creationId="{ED4844DB-D908-415A-95B0-5C6259DE470E}"/>
          </ac:spMkLst>
        </pc:spChg>
      </pc:sldChg>
      <pc:sldChg chg="modSp add modAnim">
        <pc:chgData name="Brian Grey" userId="c81e10d2-c836-482c-a664-6eb0416e1933" providerId="ADAL" clId="{2A8C3673-F68A-4A47-90CC-B0789B99D945}" dt="2020-07-27T19:56:25.407" v="11526" actId="6549"/>
        <pc:sldMkLst>
          <pc:docMk/>
          <pc:sldMk cId="121898341" sldId="518"/>
        </pc:sldMkLst>
        <pc:spChg chg="mod">
          <ac:chgData name="Brian Grey" userId="c81e10d2-c836-482c-a664-6eb0416e1933" providerId="ADAL" clId="{2A8C3673-F68A-4A47-90CC-B0789B99D945}" dt="2020-07-27T19:56:25.407" v="11526" actId="6549"/>
          <ac:spMkLst>
            <pc:docMk/>
            <pc:sldMk cId="121898341" sldId="518"/>
            <ac:spMk id="4" creationId="{ED4844DB-D908-415A-95B0-5C6259DE470E}"/>
          </ac:spMkLst>
        </pc:spChg>
      </pc:sldChg>
      <pc:sldChg chg="modSp add modAnim">
        <pc:chgData name="Brian Grey" userId="c81e10d2-c836-482c-a664-6eb0416e1933" providerId="ADAL" clId="{2A8C3673-F68A-4A47-90CC-B0789B99D945}" dt="2020-07-29T12:53:03.315" v="11853"/>
        <pc:sldMkLst>
          <pc:docMk/>
          <pc:sldMk cId="3849180281" sldId="519"/>
        </pc:sldMkLst>
        <pc:spChg chg="mod">
          <ac:chgData name="Brian Grey" userId="c81e10d2-c836-482c-a664-6eb0416e1933" providerId="ADAL" clId="{2A8C3673-F68A-4A47-90CC-B0789B99D945}" dt="2020-07-27T19:56:51.221" v="11587" actId="20577"/>
          <ac:spMkLst>
            <pc:docMk/>
            <pc:sldMk cId="3849180281" sldId="519"/>
            <ac:spMk id="4" creationId="{ED4844DB-D908-415A-95B0-5C6259DE470E}"/>
          </ac:spMkLst>
        </pc:spChg>
      </pc:sldChg>
    </pc:docChg>
  </pc:docChgLst>
  <pc:docChgLst>
    <pc:chgData name="Brian Grey" userId="c81e10d2-c836-482c-a664-6eb0416e1933" providerId="ADAL" clId="{D6FC498C-F1FC-4F1A-A2D6-6C51070ED6C1}"/>
    <pc:docChg chg="undo redo custSel addSld delSld modSld sldOrd">
      <pc:chgData name="Brian Grey" userId="c81e10d2-c836-482c-a664-6eb0416e1933" providerId="ADAL" clId="{D6FC498C-F1FC-4F1A-A2D6-6C51070ED6C1}" dt="2020-08-03T19:31:24.106" v="8044" actId="403"/>
      <pc:docMkLst>
        <pc:docMk/>
      </pc:docMkLst>
      <pc:sldChg chg="addSp delSp modSp mod modAnim">
        <pc:chgData name="Brian Grey" userId="c81e10d2-c836-482c-a664-6eb0416e1933" providerId="ADAL" clId="{D6FC498C-F1FC-4F1A-A2D6-6C51070ED6C1}" dt="2020-08-02T19:29:39.602" v="278" actId="6549"/>
        <pc:sldMkLst>
          <pc:docMk/>
          <pc:sldMk cId="1324343561" sldId="268"/>
        </pc:sldMkLst>
        <pc:spChg chg="mod">
          <ac:chgData name="Brian Grey" userId="c81e10d2-c836-482c-a664-6eb0416e1933" providerId="ADAL" clId="{D6FC498C-F1FC-4F1A-A2D6-6C51070ED6C1}" dt="2020-08-02T19:03:57.537" v="56" actId="20577"/>
          <ac:spMkLst>
            <pc:docMk/>
            <pc:sldMk cId="1324343561" sldId="268"/>
            <ac:spMk id="2" creationId="{00000000-0000-0000-0000-000000000000}"/>
          </ac:spMkLst>
        </pc:spChg>
        <pc:spChg chg="mod">
          <ac:chgData name="Brian Grey" userId="c81e10d2-c836-482c-a664-6eb0416e1933" providerId="ADAL" clId="{D6FC498C-F1FC-4F1A-A2D6-6C51070ED6C1}" dt="2020-08-02T19:29:39.602" v="278" actId="6549"/>
          <ac:spMkLst>
            <pc:docMk/>
            <pc:sldMk cId="1324343561" sldId="268"/>
            <ac:spMk id="4" creationId="{ED4844DB-D908-415A-95B0-5C6259DE470E}"/>
          </ac:spMkLst>
        </pc:spChg>
        <pc:picChg chg="add del mod">
          <ac:chgData name="Brian Grey" userId="c81e10d2-c836-482c-a664-6eb0416e1933" providerId="ADAL" clId="{D6FC498C-F1FC-4F1A-A2D6-6C51070ED6C1}" dt="2020-08-02T19:27:39.947" v="183" actId="931"/>
          <ac:picMkLst>
            <pc:docMk/>
            <pc:sldMk cId="1324343561" sldId="268"/>
            <ac:picMk id="5" creationId="{A6348A7E-036A-4311-8917-FFC64C1E299D}"/>
          </ac:picMkLst>
        </pc:picChg>
        <pc:picChg chg="add mod">
          <ac:chgData name="Brian Grey" userId="c81e10d2-c836-482c-a664-6eb0416e1933" providerId="ADAL" clId="{D6FC498C-F1FC-4F1A-A2D6-6C51070ED6C1}" dt="2020-08-02T19:28:29.112" v="190" actId="1076"/>
          <ac:picMkLst>
            <pc:docMk/>
            <pc:sldMk cId="1324343561" sldId="268"/>
            <ac:picMk id="7" creationId="{3E455565-F334-4C83-A5E6-6C78517E3850}"/>
          </ac:picMkLst>
        </pc:picChg>
      </pc:sldChg>
      <pc:sldChg chg="modSp mod">
        <pc:chgData name="Brian Grey" userId="c81e10d2-c836-482c-a664-6eb0416e1933" providerId="ADAL" clId="{D6FC498C-F1FC-4F1A-A2D6-6C51070ED6C1}" dt="2020-08-02T19:03:21.412" v="29" actId="20577"/>
        <pc:sldMkLst>
          <pc:docMk/>
          <pc:sldMk cId="2994068431" sldId="269"/>
        </pc:sldMkLst>
        <pc:spChg chg="mod">
          <ac:chgData name="Brian Grey" userId="c81e10d2-c836-482c-a664-6eb0416e1933" providerId="ADAL" clId="{D6FC498C-F1FC-4F1A-A2D6-6C51070ED6C1}" dt="2020-08-02T19:03:21.412" v="29" actId="20577"/>
          <ac:spMkLst>
            <pc:docMk/>
            <pc:sldMk cId="2994068431" sldId="269"/>
            <ac:spMk id="11" creationId="{F9727386-A33F-4E6B-9AFA-42FD6931530D}"/>
          </ac:spMkLst>
        </pc:spChg>
      </pc:sldChg>
      <pc:sldChg chg="modSp mod">
        <pc:chgData name="Brian Grey" userId="c81e10d2-c836-482c-a664-6eb0416e1933" providerId="ADAL" clId="{D6FC498C-F1FC-4F1A-A2D6-6C51070ED6C1}" dt="2020-08-03T19:31:24.106" v="8044" actId="403"/>
        <pc:sldMkLst>
          <pc:docMk/>
          <pc:sldMk cId="1541298972" sldId="287"/>
        </pc:sldMkLst>
        <pc:spChg chg="mod">
          <ac:chgData name="Brian Grey" userId="c81e10d2-c836-482c-a664-6eb0416e1933" providerId="ADAL" clId="{D6FC498C-F1FC-4F1A-A2D6-6C51070ED6C1}" dt="2020-08-03T19:31:24.106" v="8044" actId="403"/>
          <ac:spMkLst>
            <pc:docMk/>
            <pc:sldMk cId="1541298972" sldId="287"/>
            <ac:spMk id="4" creationId="{ED4844DB-D908-415A-95B0-5C6259DE470E}"/>
          </ac:spMkLst>
        </pc:spChg>
      </pc:sldChg>
      <pc:sldChg chg="del">
        <pc:chgData name="Brian Grey" userId="c81e10d2-c836-482c-a664-6eb0416e1933" providerId="ADAL" clId="{D6FC498C-F1FC-4F1A-A2D6-6C51070ED6C1}" dt="2020-08-02T20:57:24.542" v="3700" actId="2696"/>
        <pc:sldMkLst>
          <pc:docMk/>
          <pc:sldMk cId="3467998527" sldId="427"/>
        </pc:sldMkLst>
      </pc:sldChg>
      <pc:sldChg chg="modSp mod modAnim">
        <pc:chgData name="Brian Grey" userId="c81e10d2-c836-482c-a664-6eb0416e1933" providerId="ADAL" clId="{D6FC498C-F1FC-4F1A-A2D6-6C51070ED6C1}" dt="2020-08-02T20:25:44.560" v="2686" actId="20577"/>
        <pc:sldMkLst>
          <pc:docMk/>
          <pc:sldMk cId="3962758062" sldId="458"/>
        </pc:sldMkLst>
        <pc:spChg chg="mod">
          <ac:chgData name="Brian Grey" userId="c81e10d2-c836-482c-a664-6eb0416e1933" providerId="ADAL" clId="{D6FC498C-F1FC-4F1A-A2D6-6C51070ED6C1}" dt="2020-08-02T20:21:57.006" v="2074" actId="20577"/>
          <ac:spMkLst>
            <pc:docMk/>
            <pc:sldMk cId="3962758062" sldId="458"/>
            <ac:spMk id="2" creationId="{00000000-0000-0000-0000-000000000000}"/>
          </ac:spMkLst>
        </pc:spChg>
        <pc:spChg chg="mod">
          <ac:chgData name="Brian Grey" userId="c81e10d2-c836-482c-a664-6eb0416e1933" providerId="ADAL" clId="{D6FC498C-F1FC-4F1A-A2D6-6C51070ED6C1}" dt="2020-08-02T20:25:44.560" v="2686" actId="20577"/>
          <ac:spMkLst>
            <pc:docMk/>
            <pc:sldMk cId="3962758062" sldId="458"/>
            <ac:spMk id="4" creationId="{ED4844DB-D908-415A-95B0-5C6259DE470E}"/>
          </ac:spMkLst>
        </pc:spChg>
      </pc:sldChg>
      <pc:sldChg chg="addSp delSp modSp mod modTransition delAnim modAnim">
        <pc:chgData name="Brian Grey" userId="c81e10d2-c836-482c-a664-6eb0416e1933" providerId="ADAL" clId="{D6FC498C-F1FC-4F1A-A2D6-6C51070ED6C1}" dt="2020-08-02T19:40:07.423" v="916"/>
        <pc:sldMkLst>
          <pc:docMk/>
          <pc:sldMk cId="4238038229" sldId="463"/>
        </pc:sldMkLst>
        <pc:spChg chg="mod">
          <ac:chgData name="Brian Grey" userId="c81e10d2-c836-482c-a664-6eb0416e1933" providerId="ADAL" clId="{D6FC498C-F1FC-4F1A-A2D6-6C51070ED6C1}" dt="2020-08-02T19:31:58.014" v="460" actId="20577"/>
          <ac:spMkLst>
            <pc:docMk/>
            <pc:sldMk cId="4238038229" sldId="463"/>
            <ac:spMk id="2" creationId="{00000000-0000-0000-0000-000000000000}"/>
          </ac:spMkLst>
        </pc:spChg>
        <pc:spChg chg="mod">
          <ac:chgData name="Brian Grey" userId="c81e10d2-c836-482c-a664-6eb0416e1933" providerId="ADAL" clId="{D6FC498C-F1FC-4F1A-A2D6-6C51070ED6C1}" dt="2020-08-02T19:39:57.042" v="914" actId="20577"/>
          <ac:spMkLst>
            <pc:docMk/>
            <pc:sldMk cId="4238038229" sldId="463"/>
            <ac:spMk id="4" creationId="{ED4844DB-D908-415A-95B0-5C6259DE470E}"/>
          </ac:spMkLst>
        </pc:spChg>
        <pc:picChg chg="del">
          <ac:chgData name="Brian Grey" userId="c81e10d2-c836-482c-a664-6eb0416e1933" providerId="ADAL" clId="{D6FC498C-F1FC-4F1A-A2D6-6C51070ED6C1}" dt="2020-08-02T19:31:04.447" v="389" actId="478"/>
          <ac:picMkLst>
            <pc:docMk/>
            <pc:sldMk cId="4238038229" sldId="463"/>
            <ac:picMk id="5" creationId="{69BBB785-C1D7-4482-9F99-B6A1557D1ACC}"/>
          </ac:picMkLst>
        </pc:picChg>
        <pc:picChg chg="add mod">
          <ac:chgData name="Brian Grey" userId="c81e10d2-c836-482c-a664-6eb0416e1933" providerId="ADAL" clId="{D6FC498C-F1FC-4F1A-A2D6-6C51070ED6C1}" dt="2020-08-02T19:39:09.133" v="695" actId="14826"/>
          <ac:picMkLst>
            <pc:docMk/>
            <pc:sldMk cId="4238038229" sldId="463"/>
            <ac:picMk id="6" creationId="{D07BC883-DB99-4A64-BB6F-FA1AE23ED180}"/>
          </ac:picMkLst>
        </pc:picChg>
      </pc:sldChg>
      <pc:sldChg chg="del">
        <pc:chgData name="Brian Grey" userId="c81e10d2-c836-482c-a664-6eb0416e1933" providerId="ADAL" clId="{D6FC498C-F1FC-4F1A-A2D6-6C51070ED6C1}" dt="2020-08-02T20:57:24.542" v="3700" actId="2696"/>
        <pc:sldMkLst>
          <pc:docMk/>
          <pc:sldMk cId="1952598123" sldId="464"/>
        </pc:sldMkLst>
      </pc:sldChg>
      <pc:sldChg chg="addSp delSp modSp add del mod modTransition delAnim modAnim">
        <pc:chgData name="Brian Grey" userId="c81e10d2-c836-482c-a664-6eb0416e1933" providerId="ADAL" clId="{D6FC498C-F1FC-4F1A-A2D6-6C51070ED6C1}" dt="2020-08-02T21:55:17.494" v="3889"/>
        <pc:sldMkLst>
          <pc:docMk/>
          <pc:sldMk cId="402248661" sldId="496"/>
        </pc:sldMkLst>
        <pc:spChg chg="mod">
          <ac:chgData name="Brian Grey" userId="c81e10d2-c836-482c-a664-6eb0416e1933" providerId="ADAL" clId="{D6FC498C-F1FC-4F1A-A2D6-6C51070ED6C1}" dt="2020-08-02T20:28:55.731" v="2699" actId="20577"/>
          <ac:spMkLst>
            <pc:docMk/>
            <pc:sldMk cId="402248661" sldId="496"/>
            <ac:spMk id="2" creationId="{00000000-0000-0000-0000-000000000000}"/>
          </ac:spMkLst>
        </pc:spChg>
        <pc:spChg chg="mod ord">
          <ac:chgData name="Brian Grey" userId="c81e10d2-c836-482c-a664-6eb0416e1933" providerId="ADAL" clId="{D6FC498C-F1FC-4F1A-A2D6-6C51070ED6C1}" dt="2020-08-02T21:55:00.891" v="3883" actId="166"/>
          <ac:spMkLst>
            <pc:docMk/>
            <pc:sldMk cId="402248661" sldId="496"/>
            <ac:spMk id="4" creationId="{ED4844DB-D908-415A-95B0-5C6259DE470E}"/>
          </ac:spMkLst>
        </pc:spChg>
        <pc:picChg chg="del mod">
          <ac:chgData name="Brian Grey" userId="c81e10d2-c836-482c-a664-6eb0416e1933" providerId="ADAL" clId="{D6FC498C-F1FC-4F1A-A2D6-6C51070ED6C1}" dt="2020-08-02T20:53:11.610" v="3393" actId="478"/>
          <ac:picMkLst>
            <pc:docMk/>
            <pc:sldMk cId="402248661" sldId="496"/>
            <ac:picMk id="5" creationId="{1E9DAE97-5B66-4D9F-BA9A-483633CAEE59}"/>
          </ac:picMkLst>
        </pc:picChg>
        <pc:picChg chg="add mod">
          <ac:chgData name="Brian Grey" userId="c81e10d2-c836-482c-a664-6eb0416e1933" providerId="ADAL" clId="{D6FC498C-F1FC-4F1A-A2D6-6C51070ED6C1}" dt="2020-08-02T21:55:10.624" v="3887" actId="1076"/>
          <ac:picMkLst>
            <pc:docMk/>
            <pc:sldMk cId="402248661" sldId="496"/>
            <ac:picMk id="6" creationId="{A825F636-8522-41FA-B3FD-97E0AB4E3A9A}"/>
          </ac:picMkLst>
        </pc:picChg>
      </pc:sldChg>
      <pc:sldChg chg="addSp delSp modSp mod modTransition modAnim">
        <pc:chgData name="Brian Grey" userId="c81e10d2-c836-482c-a664-6eb0416e1933" providerId="ADAL" clId="{D6FC498C-F1FC-4F1A-A2D6-6C51070ED6C1}" dt="2020-08-02T22:18:49.609" v="4077" actId="20577"/>
        <pc:sldMkLst>
          <pc:docMk/>
          <pc:sldMk cId="881143134" sldId="497"/>
        </pc:sldMkLst>
        <pc:spChg chg="mod">
          <ac:chgData name="Brian Grey" userId="c81e10d2-c836-482c-a664-6eb0416e1933" providerId="ADAL" clId="{D6FC498C-F1FC-4F1A-A2D6-6C51070ED6C1}" dt="2020-08-02T20:56:27.938" v="3565" actId="20577"/>
          <ac:spMkLst>
            <pc:docMk/>
            <pc:sldMk cId="881143134" sldId="497"/>
            <ac:spMk id="2" creationId="{00000000-0000-0000-0000-000000000000}"/>
          </ac:spMkLst>
        </pc:spChg>
        <pc:spChg chg="mod">
          <ac:chgData name="Brian Grey" userId="c81e10d2-c836-482c-a664-6eb0416e1933" providerId="ADAL" clId="{D6FC498C-F1FC-4F1A-A2D6-6C51070ED6C1}" dt="2020-08-02T22:18:49.609" v="4077" actId="20577"/>
          <ac:spMkLst>
            <pc:docMk/>
            <pc:sldMk cId="881143134" sldId="497"/>
            <ac:spMk id="4" creationId="{ED4844DB-D908-415A-95B0-5C6259DE470E}"/>
          </ac:spMkLst>
        </pc:spChg>
        <pc:picChg chg="del">
          <ac:chgData name="Brian Grey" userId="c81e10d2-c836-482c-a664-6eb0416e1933" providerId="ADAL" clId="{D6FC498C-F1FC-4F1A-A2D6-6C51070ED6C1}" dt="2020-08-02T20:57:16.943" v="3699" actId="478"/>
          <ac:picMkLst>
            <pc:docMk/>
            <pc:sldMk cId="881143134" sldId="497"/>
            <ac:picMk id="5" creationId="{1E9DAE97-5B66-4D9F-BA9A-483633CAEE59}"/>
          </ac:picMkLst>
        </pc:picChg>
        <pc:picChg chg="add mod">
          <ac:chgData name="Brian Grey" userId="c81e10d2-c836-482c-a664-6eb0416e1933" providerId="ADAL" clId="{D6FC498C-F1FC-4F1A-A2D6-6C51070ED6C1}" dt="2020-08-02T21:56:07" v="3915" actId="1076"/>
          <ac:picMkLst>
            <pc:docMk/>
            <pc:sldMk cId="881143134" sldId="497"/>
            <ac:picMk id="6" creationId="{615A405E-385B-4245-8EE7-CF0C19F7CB0B}"/>
          </ac:picMkLst>
        </pc:picChg>
      </pc:sldChg>
      <pc:sldChg chg="del">
        <pc:chgData name="Brian Grey" userId="c81e10d2-c836-482c-a664-6eb0416e1933" providerId="ADAL" clId="{D6FC498C-F1FC-4F1A-A2D6-6C51070ED6C1}" dt="2020-08-02T20:57:24.542" v="3700" actId="2696"/>
        <pc:sldMkLst>
          <pc:docMk/>
          <pc:sldMk cId="2126463859" sldId="498"/>
        </pc:sldMkLst>
      </pc:sldChg>
      <pc:sldChg chg="del">
        <pc:chgData name="Brian Grey" userId="c81e10d2-c836-482c-a664-6eb0416e1933" providerId="ADAL" clId="{D6FC498C-F1FC-4F1A-A2D6-6C51070ED6C1}" dt="2020-08-02T20:57:24.542" v="3700" actId="2696"/>
        <pc:sldMkLst>
          <pc:docMk/>
          <pc:sldMk cId="209128192" sldId="499"/>
        </pc:sldMkLst>
      </pc:sldChg>
      <pc:sldChg chg="del">
        <pc:chgData name="Brian Grey" userId="c81e10d2-c836-482c-a664-6eb0416e1933" providerId="ADAL" clId="{D6FC498C-F1FC-4F1A-A2D6-6C51070ED6C1}" dt="2020-08-02T20:57:24.542" v="3700" actId="2696"/>
        <pc:sldMkLst>
          <pc:docMk/>
          <pc:sldMk cId="3366355940" sldId="500"/>
        </pc:sldMkLst>
      </pc:sldChg>
      <pc:sldChg chg="del">
        <pc:chgData name="Brian Grey" userId="c81e10d2-c836-482c-a664-6eb0416e1933" providerId="ADAL" clId="{D6FC498C-F1FC-4F1A-A2D6-6C51070ED6C1}" dt="2020-08-02T20:57:24.542" v="3700" actId="2696"/>
        <pc:sldMkLst>
          <pc:docMk/>
          <pc:sldMk cId="1830892830" sldId="501"/>
        </pc:sldMkLst>
      </pc:sldChg>
      <pc:sldChg chg="del">
        <pc:chgData name="Brian Grey" userId="c81e10d2-c836-482c-a664-6eb0416e1933" providerId="ADAL" clId="{D6FC498C-F1FC-4F1A-A2D6-6C51070ED6C1}" dt="2020-08-02T20:57:24.542" v="3700" actId="2696"/>
        <pc:sldMkLst>
          <pc:docMk/>
          <pc:sldMk cId="3293456159" sldId="502"/>
        </pc:sldMkLst>
      </pc:sldChg>
      <pc:sldChg chg="del">
        <pc:chgData name="Brian Grey" userId="c81e10d2-c836-482c-a664-6eb0416e1933" providerId="ADAL" clId="{D6FC498C-F1FC-4F1A-A2D6-6C51070ED6C1}" dt="2020-08-02T20:57:24.542" v="3700" actId="2696"/>
        <pc:sldMkLst>
          <pc:docMk/>
          <pc:sldMk cId="1745306969" sldId="503"/>
        </pc:sldMkLst>
      </pc:sldChg>
      <pc:sldChg chg="del">
        <pc:chgData name="Brian Grey" userId="c81e10d2-c836-482c-a664-6eb0416e1933" providerId="ADAL" clId="{D6FC498C-F1FC-4F1A-A2D6-6C51070ED6C1}" dt="2020-08-02T20:57:24.542" v="3700" actId="2696"/>
        <pc:sldMkLst>
          <pc:docMk/>
          <pc:sldMk cId="3345591767" sldId="504"/>
        </pc:sldMkLst>
      </pc:sldChg>
      <pc:sldChg chg="del">
        <pc:chgData name="Brian Grey" userId="c81e10d2-c836-482c-a664-6eb0416e1933" providerId="ADAL" clId="{D6FC498C-F1FC-4F1A-A2D6-6C51070ED6C1}" dt="2020-08-02T20:57:24.542" v="3700" actId="2696"/>
        <pc:sldMkLst>
          <pc:docMk/>
          <pc:sldMk cId="3121303404" sldId="506"/>
        </pc:sldMkLst>
      </pc:sldChg>
      <pc:sldChg chg="del">
        <pc:chgData name="Brian Grey" userId="c81e10d2-c836-482c-a664-6eb0416e1933" providerId="ADAL" clId="{D6FC498C-F1FC-4F1A-A2D6-6C51070ED6C1}" dt="2020-08-02T20:57:24.542" v="3700" actId="2696"/>
        <pc:sldMkLst>
          <pc:docMk/>
          <pc:sldMk cId="3330261951" sldId="507"/>
        </pc:sldMkLst>
      </pc:sldChg>
      <pc:sldChg chg="del">
        <pc:chgData name="Brian Grey" userId="c81e10d2-c836-482c-a664-6eb0416e1933" providerId="ADAL" clId="{D6FC498C-F1FC-4F1A-A2D6-6C51070ED6C1}" dt="2020-08-02T20:57:24.542" v="3700" actId="2696"/>
        <pc:sldMkLst>
          <pc:docMk/>
          <pc:sldMk cId="3372823633" sldId="508"/>
        </pc:sldMkLst>
      </pc:sldChg>
      <pc:sldChg chg="del">
        <pc:chgData name="Brian Grey" userId="c81e10d2-c836-482c-a664-6eb0416e1933" providerId="ADAL" clId="{D6FC498C-F1FC-4F1A-A2D6-6C51070ED6C1}" dt="2020-08-02T20:57:24.542" v="3700" actId="2696"/>
        <pc:sldMkLst>
          <pc:docMk/>
          <pc:sldMk cId="3545906917" sldId="509"/>
        </pc:sldMkLst>
      </pc:sldChg>
      <pc:sldChg chg="del">
        <pc:chgData name="Brian Grey" userId="c81e10d2-c836-482c-a664-6eb0416e1933" providerId="ADAL" clId="{D6FC498C-F1FC-4F1A-A2D6-6C51070ED6C1}" dt="2020-08-02T20:57:24.542" v="3700" actId="2696"/>
        <pc:sldMkLst>
          <pc:docMk/>
          <pc:sldMk cId="1307690494" sldId="510"/>
        </pc:sldMkLst>
      </pc:sldChg>
      <pc:sldChg chg="del">
        <pc:chgData name="Brian Grey" userId="c81e10d2-c836-482c-a664-6eb0416e1933" providerId="ADAL" clId="{D6FC498C-F1FC-4F1A-A2D6-6C51070ED6C1}" dt="2020-08-02T20:57:24.542" v="3700" actId="2696"/>
        <pc:sldMkLst>
          <pc:docMk/>
          <pc:sldMk cId="4126988674" sldId="511"/>
        </pc:sldMkLst>
      </pc:sldChg>
      <pc:sldChg chg="del">
        <pc:chgData name="Brian Grey" userId="c81e10d2-c836-482c-a664-6eb0416e1933" providerId="ADAL" clId="{D6FC498C-F1FC-4F1A-A2D6-6C51070ED6C1}" dt="2020-08-02T20:57:24.542" v="3700" actId="2696"/>
        <pc:sldMkLst>
          <pc:docMk/>
          <pc:sldMk cId="231819834" sldId="512"/>
        </pc:sldMkLst>
      </pc:sldChg>
      <pc:sldChg chg="del">
        <pc:chgData name="Brian Grey" userId="c81e10d2-c836-482c-a664-6eb0416e1933" providerId="ADAL" clId="{D6FC498C-F1FC-4F1A-A2D6-6C51070ED6C1}" dt="2020-08-02T20:57:24.542" v="3700" actId="2696"/>
        <pc:sldMkLst>
          <pc:docMk/>
          <pc:sldMk cId="2474075296" sldId="513"/>
        </pc:sldMkLst>
      </pc:sldChg>
      <pc:sldChg chg="del">
        <pc:chgData name="Brian Grey" userId="c81e10d2-c836-482c-a664-6eb0416e1933" providerId="ADAL" clId="{D6FC498C-F1FC-4F1A-A2D6-6C51070ED6C1}" dt="2020-08-02T20:57:24.542" v="3700" actId="2696"/>
        <pc:sldMkLst>
          <pc:docMk/>
          <pc:sldMk cId="1849135417" sldId="514"/>
        </pc:sldMkLst>
      </pc:sldChg>
      <pc:sldChg chg="del">
        <pc:chgData name="Brian Grey" userId="c81e10d2-c836-482c-a664-6eb0416e1933" providerId="ADAL" clId="{D6FC498C-F1FC-4F1A-A2D6-6C51070ED6C1}" dt="2020-08-02T20:57:24.542" v="3700" actId="2696"/>
        <pc:sldMkLst>
          <pc:docMk/>
          <pc:sldMk cId="3772022257" sldId="515"/>
        </pc:sldMkLst>
      </pc:sldChg>
      <pc:sldChg chg="del">
        <pc:chgData name="Brian Grey" userId="c81e10d2-c836-482c-a664-6eb0416e1933" providerId="ADAL" clId="{D6FC498C-F1FC-4F1A-A2D6-6C51070ED6C1}" dt="2020-08-02T20:57:24.542" v="3700" actId="2696"/>
        <pc:sldMkLst>
          <pc:docMk/>
          <pc:sldMk cId="880874987" sldId="516"/>
        </pc:sldMkLst>
      </pc:sldChg>
      <pc:sldChg chg="del">
        <pc:chgData name="Brian Grey" userId="c81e10d2-c836-482c-a664-6eb0416e1933" providerId="ADAL" clId="{D6FC498C-F1FC-4F1A-A2D6-6C51070ED6C1}" dt="2020-08-02T20:57:24.542" v="3700" actId="2696"/>
        <pc:sldMkLst>
          <pc:docMk/>
          <pc:sldMk cId="3823193162" sldId="517"/>
        </pc:sldMkLst>
      </pc:sldChg>
      <pc:sldChg chg="del">
        <pc:chgData name="Brian Grey" userId="c81e10d2-c836-482c-a664-6eb0416e1933" providerId="ADAL" clId="{D6FC498C-F1FC-4F1A-A2D6-6C51070ED6C1}" dt="2020-08-02T20:57:24.542" v="3700" actId="2696"/>
        <pc:sldMkLst>
          <pc:docMk/>
          <pc:sldMk cId="121898341" sldId="518"/>
        </pc:sldMkLst>
      </pc:sldChg>
      <pc:sldChg chg="del">
        <pc:chgData name="Brian Grey" userId="c81e10d2-c836-482c-a664-6eb0416e1933" providerId="ADAL" clId="{D6FC498C-F1FC-4F1A-A2D6-6C51070ED6C1}" dt="2020-08-02T20:57:24.542" v="3700" actId="2696"/>
        <pc:sldMkLst>
          <pc:docMk/>
          <pc:sldMk cId="3849180281" sldId="519"/>
        </pc:sldMkLst>
      </pc:sldChg>
      <pc:sldChg chg="modSp add modTransition modAnim">
        <pc:chgData name="Brian Grey" userId="c81e10d2-c836-482c-a664-6eb0416e1933" providerId="ADAL" clId="{D6FC498C-F1FC-4F1A-A2D6-6C51070ED6C1}" dt="2020-08-02T19:36:40.613" v="667"/>
        <pc:sldMkLst>
          <pc:docMk/>
          <pc:sldMk cId="570278688" sldId="520"/>
        </pc:sldMkLst>
        <pc:spChg chg="mod">
          <ac:chgData name="Brian Grey" userId="c81e10d2-c836-482c-a664-6eb0416e1933" providerId="ADAL" clId="{D6FC498C-F1FC-4F1A-A2D6-6C51070ED6C1}" dt="2020-08-02T19:36:31.382" v="665" actId="20577"/>
          <ac:spMkLst>
            <pc:docMk/>
            <pc:sldMk cId="570278688" sldId="520"/>
            <ac:spMk id="4" creationId="{ED4844DB-D908-415A-95B0-5C6259DE470E}"/>
          </ac:spMkLst>
        </pc:spChg>
        <pc:picChg chg="mod">
          <ac:chgData name="Brian Grey" userId="c81e10d2-c836-482c-a664-6eb0416e1933" providerId="ADAL" clId="{D6FC498C-F1FC-4F1A-A2D6-6C51070ED6C1}" dt="2020-08-02T19:30:00.270" v="281" actId="14826"/>
          <ac:picMkLst>
            <pc:docMk/>
            <pc:sldMk cId="570278688" sldId="520"/>
            <ac:picMk id="7" creationId="{3E455565-F334-4C83-A5E6-6C78517E3850}"/>
          </ac:picMkLst>
        </pc:picChg>
      </pc:sldChg>
      <pc:sldChg chg="delSp modSp add mod delAnim modAnim">
        <pc:chgData name="Brian Grey" userId="c81e10d2-c836-482c-a664-6eb0416e1933" providerId="ADAL" clId="{D6FC498C-F1FC-4F1A-A2D6-6C51070ED6C1}" dt="2020-08-02T19:44:37.181" v="1447" actId="20577"/>
        <pc:sldMkLst>
          <pc:docMk/>
          <pc:sldMk cId="678331827" sldId="521"/>
        </pc:sldMkLst>
        <pc:spChg chg="mod">
          <ac:chgData name="Brian Grey" userId="c81e10d2-c836-482c-a664-6eb0416e1933" providerId="ADAL" clId="{D6FC498C-F1FC-4F1A-A2D6-6C51070ED6C1}" dt="2020-08-02T19:44:37.181" v="1447" actId="20577"/>
          <ac:spMkLst>
            <pc:docMk/>
            <pc:sldMk cId="678331827" sldId="521"/>
            <ac:spMk id="4" creationId="{ED4844DB-D908-415A-95B0-5C6259DE470E}"/>
          </ac:spMkLst>
        </pc:spChg>
        <pc:picChg chg="del">
          <ac:chgData name="Brian Grey" userId="c81e10d2-c836-482c-a664-6eb0416e1933" providerId="ADAL" clId="{D6FC498C-F1FC-4F1A-A2D6-6C51070ED6C1}" dt="2020-08-02T19:40:48.981" v="1019" actId="478"/>
          <ac:picMkLst>
            <pc:docMk/>
            <pc:sldMk cId="678331827" sldId="521"/>
            <ac:picMk id="6" creationId="{D07BC883-DB99-4A64-BB6F-FA1AE23ED180}"/>
          </ac:picMkLst>
        </pc:picChg>
      </pc:sldChg>
      <pc:sldChg chg="modSp add mod modTransition modAnim">
        <pc:chgData name="Brian Grey" userId="c81e10d2-c836-482c-a664-6eb0416e1933" providerId="ADAL" clId="{D6FC498C-F1FC-4F1A-A2D6-6C51070ED6C1}" dt="2020-08-02T20:09:17.302" v="2050" actId="20577"/>
        <pc:sldMkLst>
          <pc:docMk/>
          <pc:sldMk cId="1113927296" sldId="522"/>
        </pc:sldMkLst>
        <pc:spChg chg="mod">
          <ac:chgData name="Brian Grey" userId="c81e10d2-c836-482c-a664-6eb0416e1933" providerId="ADAL" clId="{D6FC498C-F1FC-4F1A-A2D6-6C51070ED6C1}" dt="2020-08-02T20:08:29.631" v="1870" actId="20577"/>
          <ac:spMkLst>
            <pc:docMk/>
            <pc:sldMk cId="1113927296" sldId="522"/>
            <ac:spMk id="2" creationId="{00000000-0000-0000-0000-000000000000}"/>
          </ac:spMkLst>
        </pc:spChg>
        <pc:spChg chg="mod">
          <ac:chgData name="Brian Grey" userId="c81e10d2-c836-482c-a664-6eb0416e1933" providerId="ADAL" clId="{D6FC498C-F1FC-4F1A-A2D6-6C51070ED6C1}" dt="2020-08-02T20:09:17.302" v="2050" actId="20577"/>
          <ac:spMkLst>
            <pc:docMk/>
            <pc:sldMk cId="1113927296" sldId="522"/>
            <ac:spMk id="4" creationId="{ED4844DB-D908-415A-95B0-5C6259DE470E}"/>
          </ac:spMkLst>
        </pc:spChg>
      </pc:sldChg>
      <pc:sldChg chg="modSp add mod modAnim">
        <pc:chgData name="Brian Grey" userId="c81e10d2-c836-482c-a664-6eb0416e1933" providerId="ADAL" clId="{D6FC498C-F1FC-4F1A-A2D6-6C51070ED6C1}" dt="2020-08-02T20:55:42.555" v="3541" actId="20577"/>
        <pc:sldMkLst>
          <pc:docMk/>
          <pc:sldMk cId="331838230" sldId="523"/>
        </pc:sldMkLst>
        <pc:spChg chg="mod">
          <ac:chgData name="Brian Grey" userId="c81e10d2-c836-482c-a664-6eb0416e1933" providerId="ADAL" clId="{D6FC498C-F1FC-4F1A-A2D6-6C51070ED6C1}" dt="2020-08-02T20:55:42.555" v="3541" actId="20577"/>
          <ac:spMkLst>
            <pc:docMk/>
            <pc:sldMk cId="331838230" sldId="523"/>
            <ac:spMk id="4" creationId="{ED4844DB-D908-415A-95B0-5C6259DE470E}"/>
          </ac:spMkLst>
        </pc:spChg>
        <pc:picChg chg="mod">
          <ac:chgData name="Brian Grey" userId="c81e10d2-c836-482c-a664-6eb0416e1933" providerId="ADAL" clId="{D6FC498C-F1FC-4F1A-A2D6-6C51070ED6C1}" dt="2020-08-02T20:41:42.251" v="3019" actId="1076"/>
          <ac:picMkLst>
            <pc:docMk/>
            <pc:sldMk cId="331838230" sldId="523"/>
            <ac:picMk id="5" creationId="{1E9DAE97-5B66-4D9F-BA9A-483633CAEE59}"/>
          </ac:picMkLst>
        </pc:picChg>
      </pc:sldChg>
      <pc:sldChg chg="add del">
        <pc:chgData name="Brian Grey" userId="c81e10d2-c836-482c-a664-6eb0416e1933" providerId="ADAL" clId="{D6FC498C-F1FC-4F1A-A2D6-6C51070ED6C1}" dt="2020-08-02T20:53:49.782" v="3453"/>
        <pc:sldMkLst>
          <pc:docMk/>
          <pc:sldMk cId="2649908539" sldId="524"/>
        </pc:sldMkLst>
      </pc:sldChg>
      <pc:sldChg chg="modSp add mod modTransition modAnim">
        <pc:chgData name="Brian Grey" userId="c81e10d2-c836-482c-a664-6eb0416e1933" providerId="ADAL" clId="{D6FC498C-F1FC-4F1A-A2D6-6C51070ED6C1}" dt="2020-08-02T22:38:01.516" v="4515"/>
        <pc:sldMkLst>
          <pc:docMk/>
          <pc:sldMk cId="2954706691" sldId="524"/>
        </pc:sldMkLst>
        <pc:spChg chg="mod">
          <ac:chgData name="Brian Grey" userId="c81e10d2-c836-482c-a664-6eb0416e1933" providerId="ADAL" clId="{D6FC498C-F1FC-4F1A-A2D6-6C51070ED6C1}" dt="2020-08-02T22:25:25.670" v="4271" actId="6549"/>
          <ac:spMkLst>
            <pc:docMk/>
            <pc:sldMk cId="2954706691" sldId="524"/>
            <ac:spMk id="4" creationId="{ED4844DB-D908-415A-95B0-5C6259DE470E}"/>
          </ac:spMkLst>
        </pc:spChg>
      </pc:sldChg>
      <pc:sldChg chg="modSp add ord modAnim">
        <pc:chgData name="Brian Grey" userId="c81e10d2-c836-482c-a664-6eb0416e1933" providerId="ADAL" clId="{D6FC498C-F1FC-4F1A-A2D6-6C51070ED6C1}" dt="2020-08-02T22:18:54.423" v="4079" actId="20577"/>
        <pc:sldMkLst>
          <pc:docMk/>
          <pc:sldMk cId="365170285" sldId="525"/>
        </pc:sldMkLst>
        <pc:spChg chg="mod">
          <ac:chgData name="Brian Grey" userId="c81e10d2-c836-482c-a664-6eb0416e1933" providerId="ADAL" clId="{D6FC498C-F1FC-4F1A-A2D6-6C51070ED6C1}" dt="2020-08-02T22:18:54.423" v="4079" actId="20577"/>
          <ac:spMkLst>
            <pc:docMk/>
            <pc:sldMk cId="365170285" sldId="525"/>
            <ac:spMk id="4" creationId="{ED4844DB-D908-415A-95B0-5C6259DE470E}"/>
          </ac:spMkLst>
        </pc:spChg>
      </pc:sldChg>
      <pc:sldChg chg="add del">
        <pc:chgData name="Brian Grey" userId="c81e10d2-c836-482c-a664-6eb0416e1933" providerId="ADAL" clId="{D6FC498C-F1FC-4F1A-A2D6-6C51070ED6C1}" dt="2020-08-02T20:53:49.782" v="3453"/>
        <pc:sldMkLst>
          <pc:docMk/>
          <pc:sldMk cId="1630228613" sldId="525"/>
        </pc:sldMkLst>
      </pc:sldChg>
      <pc:sldChg chg="add del">
        <pc:chgData name="Brian Grey" userId="c81e10d2-c836-482c-a664-6eb0416e1933" providerId="ADAL" clId="{D6FC498C-F1FC-4F1A-A2D6-6C51070ED6C1}" dt="2020-08-02T20:53:49.782" v="3453"/>
        <pc:sldMkLst>
          <pc:docMk/>
          <pc:sldMk cId="884645824" sldId="526"/>
        </pc:sldMkLst>
      </pc:sldChg>
      <pc:sldChg chg="addSp modSp add mod modAnim">
        <pc:chgData name="Brian Grey" userId="c81e10d2-c836-482c-a664-6eb0416e1933" providerId="ADAL" clId="{D6FC498C-F1FC-4F1A-A2D6-6C51070ED6C1}" dt="2020-08-03T12:35:07.556" v="5167" actId="20577"/>
        <pc:sldMkLst>
          <pc:docMk/>
          <pc:sldMk cId="4153371811" sldId="526"/>
        </pc:sldMkLst>
        <pc:spChg chg="mod">
          <ac:chgData name="Brian Grey" userId="c81e10d2-c836-482c-a664-6eb0416e1933" providerId="ADAL" clId="{D6FC498C-F1FC-4F1A-A2D6-6C51070ED6C1}" dt="2020-08-03T12:35:07.556" v="5167" actId="20577"/>
          <ac:spMkLst>
            <pc:docMk/>
            <pc:sldMk cId="4153371811" sldId="526"/>
            <ac:spMk id="4" creationId="{ED4844DB-D908-415A-95B0-5C6259DE470E}"/>
          </ac:spMkLst>
        </pc:spChg>
        <pc:picChg chg="add mod">
          <ac:chgData name="Brian Grey" userId="c81e10d2-c836-482c-a664-6eb0416e1933" providerId="ADAL" clId="{D6FC498C-F1FC-4F1A-A2D6-6C51070ED6C1}" dt="2020-08-03T00:42:21.245" v="4749" actId="14826"/>
          <ac:picMkLst>
            <pc:docMk/>
            <pc:sldMk cId="4153371811" sldId="526"/>
            <ac:picMk id="3" creationId="{2453FF13-6F20-4A59-84B0-4364C48962F8}"/>
          </ac:picMkLst>
        </pc:picChg>
      </pc:sldChg>
      <pc:sldChg chg="add del">
        <pc:chgData name="Brian Grey" userId="c81e10d2-c836-482c-a664-6eb0416e1933" providerId="ADAL" clId="{D6FC498C-F1FC-4F1A-A2D6-6C51070ED6C1}" dt="2020-08-02T20:53:49.782" v="3453"/>
        <pc:sldMkLst>
          <pc:docMk/>
          <pc:sldMk cId="322501980" sldId="527"/>
        </pc:sldMkLst>
      </pc:sldChg>
      <pc:sldChg chg="modSp add modAnim">
        <pc:chgData name="Brian Grey" userId="c81e10d2-c836-482c-a664-6eb0416e1933" providerId="ADAL" clId="{D6FC498C-F1FC-4F1A-A2D6-6C51070ED6C1}" dt="2020-08-02T23:18:44.462" v="4516"/>
        <pc:sldMkLst>
          <pc:docMk/>
          <pc:sldMk cId="2512262506" sldId="527"/>
        </pc:sldMkLst>
        <pc:spChg chg="mod">
          <ac:chgData name="Brian Grey" userId="c81e10d2-c836-482c-a664-6eb0416e1933" providerId="ADAL" clId="{D6FC498C-F1FC-4F1A-A2D6-6C51070ED6C1}" dt="2020-08-02T22:37:39.931" v="4513" actId="20577"/>
          <ac:spMkLst>
            <pc:docMk/>
            <pc:sldMk cId="2512262506" sldId="527"/>
            <ac:spMk id="4" creationId="{ED4844DB-D908-415A-95B0-5C6259DE470E}"/>
          </ac:spMkLst>
        </pc:spChg>
      </pc:sldChg>
      <pc:sldChg chg="modSp add mod addAnim delAnim modAnim">
        <pc:chgData name="Brian Grey" userId="c81e10d2-c836-482c-a664-6eb0416e1933" providerId="ADAL" clId="{D6FC498C-F1FC-4F1A-A2D6-6C51070ED6C1}" dt="2020-08-03T00:43:31.118" v="4758" actId="21"/>
        <pc:sldMkLst>
          <pc:docMk/>
          <pc:sldMk cId="108330486" sldId="528"/>
        </pc:sldMkLst>
        <pc:spChg chg="mod">
          <ac:chgData name="Brian Grey" userId="c81e10d2-c836-482c-a664-6eb0416e1933" providerId="ADAL" clId="{D6FC498C-F1FC-4F1A-A2D6-6C51070ED6C1}" dt="2020-08-03T00:43:31.118" v="4758" actId="21"/>
          <ac:spMkLst>
            <pc:docMk/>
            <pc:sldMk cId="108330486" sldId="528"/>
            <ac:spMk id="4" creationId="{ED4844DB-D908-415A-95B0-5C6259DE470E}"/>
          </ac:spMkLst>
        </pc:spChg>
      </pc:sldChg>
      <pc:sldChg chg="add del">
        <pc:chgData name="Brian Grey" userId="c81e10d2-c836-482c-a664-6eb0416e1933" providerId="ADAL" clId="{D6FC498C-F1FC-4F1A-A2D6-6C51070ED6C1}" dt="2020-08-02T20:53:49.782" v="3453"/>
        <pc:sldMkLst>
          <pc:docMk/>
          <pc:sldMk cId="1909316584" sldId="528"/>
        </pc:sldMkLst>
      </pc:sldChg>
      <pc:sldChg chg="addSp modSp add mod modAnim">
        <pc:chgData name="Brian Grey" userId="c81e10d2-c836-482c-a664-6eb0416e1933" providerId="ADAL" clId="{D6FC498C-F1FC-4F1A-A2D6-6C51070ED6C1}" dt="2020-08-02T23:27:22.053" v="4530"/>
        <pc:sldMkLst>
          <pc:docMk/>
          <pc:sldMk cId="3390679398" sldId="529"/>
        </pc:sldMkLst>
        <pc:spChg chg="mod">
          <ac:chgData name="Brian Grey" userId="c81e10d2-c836-482c-a664-6eb0416e1933" providerId="ADAL" clId="{D6FC498C-F1FC-4F1A-A2D6-6C51070ED6C1}" dt="2020-08-02T23:18:57.716" v="4518" actId="20577"/>
          <ac:spMkLst>
            <pc:docMk/>
            <pc:sldMk cId="3390679398" sldId="529"/>
            <ac:spMk id="4" creationId="{ED4844DB-D908-415A-95B0-5C6259DE470E}"/>
          </ac:spMkLst>
        </pc:spChg>
        <pc:picChg chg="add mod">
          <ac:chgData name="Brian Grey" userId="c81e10d2-c836-482c-a664-6eb0416e1933" providerId="ADAL" clId="{D6FC498C-F1FC-4F1A-A2D6-6C51070ED6C1}" dt="2020-08-02T23:25:44.599" v="4526" actId="1076"/>
          <ac:picMkLst>
            <pc:docMk/>
            <pc:sldMk cId="3390679398" sldId="529"/>
            <ac:picMk id="5" creationId="{0F0C915C-20E1-4054-98C0-AD9CEDB2801A}"/>
          </ac:picMkLst>
        </pc:picChg>
      </pc:sldChg>
      <pc:sldChg chg="modSp add mod modAnim">
        <pc:chgData name="Brian Grey" userId="c81e10d2-c836-482c-a664-6eb0416e1933" providerId="ADAL" clId="{D6FC498C-F1FC-4F1A-A2D6-6C51070ED6C1}" dt="2020-08-03T00:59:48.804" v="5000" actId="6549"/>
        <pc:sldMkLst>
          <pc:docMk/>
          <pc:sldMk cId="84034212" sldId="530"/>
        </pc:sldMkLst>
        <pc:spChg chg="mod">
          <ac:chgData name="Brian Grey" userId="c81e10d2-c836-482c-a664-6eb0416e1933" providerId="ADAL" clId="{D6FC498C-F1FC-4F1A-A2D6-6C51070ED6C1}" dt="2020-08-03T00:59:48.804" v="5000" actId="6549"/>
          <ac:spMkLst>
            <pc:docMk/>
            <pc:sldMk cId="84034212" sldId="530"/>
            <ac:spMk id="4" creationId="{ED4844DB-D908-415A-95B0-5C6259DE470E}"/>
          </ac:spMkLst>
        </pc:spChg>
        <pc:picChg chg="mod">
          <ac:chgData name="Brian Grey" userId="c81e10d2-c836-482c-a664-6eb0416e1933" providerId="ADAL" clId="{D6FC498C-F1FC-4F1A-A2D6-6C51070ED6C1}" dt="2020-08-02T23:26:17.769" v="4528" actId="14826"/>
          <ac:picMkLst>
            <pc:docMk/>
            <pc:sldMk cId="84034212" sldId="530"/>
            <ac:picMk id="5" creationId="{0F0C915C-20E1-4054-98C0-AD9CEDB2801A}"/>
          </ac:picMkLst>
        </pc:picChg>
      </pc:sldChg>
      <pc:sldChg chg="modSp add modAnim">
        <pc:chgData name="Brian Grey" userId="c81e10d2-c836-482c-a664-6eb0416e1933" providerId="ADAL" clId="{D6FC498C-F1FC-4F1A-A2D6-6C51070ED6C1}" dt="2020-08-02T23:31:31.597" v="4590" actId="14826"/>
        <pc:sldMkLst>
          <pc:docMk/>
          <pc:sldMk cId="3821543213" sldId="531"/>
        </pc:sldMkLst>
        <pc:picChg chg="mod">
          <ac:chgData name="Brian Grey" userId="c81e10d2-c836-482c-a664-6eb0416e1933" providerId="ADAL" clId="{D6FC498C-F1FC-4F1A-A2D6-6C51070ED6C1}" dt="2020-08-02T23:31:31.597" v="4590" actId="14826"/>
          <ac:picMkLst>
            <pc:docMk/>
            <pc:sldMk cId="3821543213" sldId="531"/>
            <ac:picMk id="5" creationId="{0F0C915C-20E1-4054-98C0-AD9CEDB2801A}"/>
          </ac:picMkLst>
        </pc:picChg>
      </pc:sldChg>
      <pc:sldChg chg="modSp add modAnim">
        <pc:chgData name="Brian Grey" userId="c81e10d2-c836-482c-a664-6eb0416e1933" providerId="ADAL" clId="{D6FC498C-F1FC-4F1A-A2D6-6C51070ED6C1}" dt="2020-08-03T12:35:38.780" v="5176"/>
        <pc:sldMkLst>
          <pc:docMk/>
          <pc:sldMk cId="1406587715" sldId="532"/>
        </pc:sldMkLst>
        <pc:spChg chg="mod">
          <ac:chgData name="Brian Grey" userId="c81e10d2-c836-482c-a664-6eb0416e1933" providerId="ADAL" clId="{D6FC498C-F1FC-4F1A-A2D6-6C51070ED6C1}" dt="2020-08-03T12:35:32.514" v="5173"/>
          <ac:spMkLst>
            <pc:docMk/>
            <pc:sldMk cId="1406587715" sldId="532"/>
            <ac:spMk id="4" creationId="{ED4844DB-D908-415A-95B0-5C6259DE470E}"/>
          </ac:spMkLst>
        </pc:spChg>
        <pc:picChg chg="mod">
          <ac:chgData name="Brian Grey" userId="c81e10d2-c836-482c-a664-6eb0416e1933" providerId="ADAL" clId="{D6FC498C-F1FC-4F1A-A2D6-6C51070ED6C1}" dt="2020-08-03T00:42:58.207" v="4753" actId="14826"/>
          <ac:picMkLst>
            <pc:docMk/>
            <pc:sldMk cId="1406587715" sldId="532"/>
            <ac:picMk id="3" creationId="{2453FF13-6F20-4A59-84B0-4364C48962F8}"/>
          </ac:picMkLst>
        </pc:picChg>
      </pc:sldChg>
      <pc:sldChg chg="modSp add del ord">
        <pc:chgData name="Brian Grey" userId="c81e10d2-c836-482c-a664-6eb0416e1933" providerId="ADAL" clId="{D6FC498C-F1FC-4F1A-A2D6-6C51070ED6C1}" dt="2020-08-03T12:36:20.940" v="5177"/>
        <pc:sldMkLst>
          <pc:docMk/>
          <pc:sldMk cId="545100963" sldId="533"/>
        </pc:sldMkLst>
        <pc:spChg chg="mod">
          <ac:chgData name="Brian Grey" userId="c81e10d2-c836-482c-a664-6eb0416e1933" providerId="ADAL" clId="{D6FC498C-F1FC-4F1A-A2D6-6C51070ED6C1}" dt="2020-08-03T12:36:20.940" v="5177"/>
          <ac:spMkLst>
            <pc:docMk/>
            <pc:sldMk cId="545100963" sldId="533"/>
            <ac:spMk id="4" creationId="{ED4844DB-D908-415A-95B0-5C6259DE470E}"/>
          </ac:spMkLst>
        </pc:spChg>
      </pc:sldChg>
      <pc:sldChg chg="modSp add modAnim">
        <pc:chgData name="Brian Grey" userId="c81e10d2-c836-482c-a664-6eb0416e1933" providerId="ADAL" clId="{D6FC498C-F1FC-4F1A-A2D6-6C51070ED6C1}" dt="2020-08-03T12:36:25.570" v="5178"/>
        <pc:sldMkLst>
          <pc:docMk/>
          <pc:sldMk cId="1821629792" sldId="534"/>
        </pc:sldMkLst>
        <pc:spChg chg="mod">
          <ac:chgData name="Brian Grey" userId="c81e10d2-c836-482c-a664-6eb0416e1933" providerId="ADAL" clId="{D6FC498C-F1FC-4F1A-A2D6-6C51070ED6C1}" dt="2020-08-03T12:36:25.570" v="5178"/>
          <ac:spMkLst>
            <pc:docMk/>
            <pc:sldMk cId="1821629792" sldId="534"/>
            <ac:spMk id="4" creationId="{ED4844DB-D908-415A-95B0-5C6259DE470E}"/>
          </ac:spMkLst>
        </pc:spChg>
        <pc:picChg chg="mod">
          <ac:chgData name="Brian Grey" userId="c81e10d2-c836-482c-a664-6eb0416e1933" providerId="ADAL" clId="{D6FC498C-F1FC-4F1A-A2D6-6C51070ED6C1}" dt="2020-08-03T00:55:13.903" v="4999" actId="14826"/>
          <ac:picMkLst>
            <pc:docMk/>
            <pc:sldMk cId="1821629792" sldId="534"/>
            <ac:picMk id="3" creationId="{2453FF13-6F20-4A59-84B0-4364C48962F8}"/>
          </ac:picMkLst>
        </pc:picChg>
      </pc:sldChg>
      <pc:sldChg chg="modSp add ord">
        <pc:chgData name="Brian Grey" userId="c81e10d2-c836-482c-a664-6eb0416e1933" providerId="ADAL" clId="{D6FC498C-F1FC-4F1A-A2D6-6C51070ED6C1}" dt="2020-08-03T12:36:31.274" v="5179"/>
        <pc:sldMkLst>
          <pc:docMk/>
          <pc:sldMk cId="883992513" sldId="535"/>
        </pc:sldMkLst>
        <pc:spChg chg="mod">
          <ac:chgData name="Brian Grey" userId="c81e10d2-c836-482c-a664-6eb0416e1933" providerId="ADAL" clId="{D6FC498C-F1FC-4F1A-A2D6-6C51070ED6C1}" dt="2020-08-03T12:36:31.274" v="5179"/>
          <ac:spMkLst>
            <pc:docMk/>
            <pc:sldMk cId="883992513" sldId="535"/>
            <ac:spMk id="4" creationId="{ED4844DB-D908-415A-95B0-5C6259DE470E}"/>
          </ac:spMkLst>
        </pc:spChg>
      </pc:sldChg>
      <pc:sldChg chg="modSp add modAnim">
        <pc:chgData name="Brian Grey" userId="c81e10d2-c836-482c-a664-6eb0416e1933" providerId="ADAL" clId="{D6FC498C-F1FC-4F1A-A2D6-6C51070ED6C1}" dt="2020-08-03T12:36:46.437" v="5182" actId="6549"/>
        <pc:sldMkLst>
          <pc:docMk/>
          <pc:sldMk cId="616073343" sldId="536"/>
        </pc:sldMkLst>
        <pc:spChg chg="mod">
          <ac:chgData name="Brian Grey" userId="c81e10d2-c836-482c-a664-6eb0416e1933" providerId="ADAL" clId="{D6FC498C-F1FC-4F1A-A2D6-6C51070ED6C1}" dt="2020-08-03T12:36:46.437" v="5182" actId="6549"/>
          <ac:spMkLst>
            <pc:docMk/>
            <pc:sldMk cId="616073343" sldId="536"/>
            <ac:spMk id="4" creationId="{ED4844DB-D908-415A-95B0-5C6259DE470E}"/>
          </ac:spMkLst>
        </pc:spChg>
        <pc:picChg chg="mod">
          <ac:chgData name="Brian Grey" userId="c81e10d2-c836-482c-a664-6eb0416e1933" providerId="ADAL" clId="{D6FC498C-F1FC-4F1A-A2D6-6C51070ED6C1}" dt="2020-08-03T02:04:24.993" v="5142" actId="14826"/>
          <ac:picMkLst>
            <pc:docMk/>
            <pc:sldMk cId="616073343" sldId="536"/>
            <ac:picMk id="3" creationId="{2453FF13-6F20-4A59-84B0-4364C48962F8}"/>
          </ac:picMkLst>
        </pc:picChg>
      </pc:sldChg>
      <pc:sldChg chg="delSp modSp add mod modAnim">
        <pc:chgData name="Brian Grey" userId="c81e10d2-c836-482c-a664-6eb0416e1933" providerId="ADAL" clId="{D6FC498C-F1FC-4F1A-A2D6-6C51070ED6C1}" dt="2020-08-03T17:43:24.133" v="6605"/>
        <pc:sldMkLst>
          <pc:docMk/>
          <pc:sldMk cId="1776903999" sldId="537"/>
        </pc:sldMkLst>
        <pc:spChg chg="mod">
          <ac:chgData name="Brian Grey" userId="c81e10d2-c836-482c-a664-6eb0416e1933" providerId="ADAL" clId="{D6FC498C-F1FC-4F1A-A2D6-6C51070ED6C1}" dt="2020-08-03T16:23:47.676" v="6142" actId="14100"/>
          <ac:spMkLst>
            <pc:docMk/>
            <pc:sldMk cId="1776903999" sldId="537"/>
            <ac:spMk id="4" creationId="{ED4844DB-D908-415A-95B0-5C6259DE470E}"/>
          </ac:spMkLst>
        </pc:spChg>
        <pc:picChg chg="del">
          <ac:chgData name="Brian Grey" userId="c81e10d2-c836-482c-a664-6eb0416e1933" providerId="ADAL" clId="{D6FC498C-F1FC-4F1A-A2D6-6C51070ED6C1}" dt="2020-08-03T12:49:29.848" v="5337" actId="478"/>
          <ac:picMkLst>
            <pc:docMk/>
            <pc:sldMk cId="1776903999" sldId="537"/>
            <ac:picMk id="3" creationId="{2453FF13-6F20-4A59-84B0-4364C48962F8}"/>
          </ac:picMkLst>
        </pc:picChg>
      </pc:sldChg>
      <pc:sldChg chg="modSp add mod ord modAnim">
        <pc:chgData name="Brian Grey" userId="c81e10d2-c836-482c-a664-6eb0416e1933" providerId="ADAL" clId="{D6FC498C-F1FC-4F1A-A2D6-6C51070ED6C1}" dt="2020-08-03T17:56:45.287" v="6606"/>
        <pc:sldMkLst>
          <pc:docMk/>
          <pc:sldMk cId="482669684" sldId="538"/>
        </pc:sldMkLst>
        <pc:spChg chg="mod">
          <ac:chgData name="Brian Grey" userId="c81e10d2-c836-482c-a664-6eb0416e1933" providerId="ADAL" clId="{D6FC498C-F1FC-4F1A-A2D6-6C51070ED6C1}" dt="2020-08-03T16:24:24.335" v="6208" actId="20577"/>
          <ac:spMkLst>
            <pc:docMk/>
            <pc:sldMk cId="482669684" sldId="538"/>
            <ac:spMk id="4" creationId="{ED4844DB-D908-415A-95B0-5C6259DE470E}"/>
          </ac:spMkLst>
        </pc:spChg>
      </pc:sldChg>
      <pc:sldChg chg="modSp add mod modAnim">
        <pc:chgData name="Brian Grey" userId="c81e10d2-c836-482c-a664-6eb0416e1933" providerId="ADAL" clId="{D6FC498C-F1FC-4F1A-A2D6-6C51070ED6C1}" dt="2020-08-03T16:38:07.992" v="6377" actId="14100"/>
        <pc:sldMkLst>
          <pc:docMk/>
          <pc:sldMk cId="3976851292" sldId="539"/>
        </pc:sldMkLst>
        <pc:spChg chg="mod">
          <ac:chgData name="Brian Grey" userId="c81e10d2-c836-482c-a664-6eb0416e1933" providerId="ADAL" clId="{D6FC498C-F1FC-4F1A-A2D6-6C51070ED6C1}" dt="2020-08-03T16:38:07.992" v="6377" actId="14100"/>
          <ac:spMkLst>
            <pc:docMk/>
            <pc:sldMk cId="3976851292" sldId="539"/>
            <ac:spMk id="4" creationId="{ED4844DB-D908-415A-95B0-5C6259DE470E}"/>
          </ac:spMkLst>
        </pc:spChg>
        <pc:picChg chg="mod">
          <ac:chgData name="Brian Grey" userId="c81e10d2-c836-482c-a664-6eb0416e1933" providerId="ADAL" clId="{D6FC498C-F1FC-4F1A-A2D6-6C51070ED6C1}" dt="2020-08-03T16:18:52.716" v="5838" actId="14826"/>
          <ac:picMkLst>
            <pc:docMk/>
            <pc:sldMk cId="3976851292" sldId="539"/>
            <ac:picMk id="3" creationId="{2453FF13-6F20-4A59-84B0-4364C48962F8}"/>
          </ac:picMkLst>
        </pc:picChg>
      </pc:sldChg>
      <pc:sldChg chg="modSp add mod">
        <pc:chgData name="Brian Grey" userId="c81e10d2-c836-482c-a664-6eb0416e1933" providerId="ADAL" clId="{D6FC498C-F1FC-4F1A-A2D6-6C51070ED6C1}" dt="2020-08-03T16:38:01.278" v="6376" actId="14100"/>
        <pc:sldMkLst>
          <pc:docMk/>
          <pc:sldMk cId="3353286699" sldId="540"/>
        </pc:sldMkLst>
        <pc:spChg chg="mod">
          <ac:chgData name="Brian Grey" userId="c81e10d2-c836-482c-a664-6eb0416e1933" providerId="ADAL" clId="{D6FC498C-F1FC-4F1A-A2D6-6C51070ED6C1}" dt="2020-08-03T16:38:01.278" v="6376" actId="14100"/>
          <ac:spMkLst>
            <pc:docMk/>
            <pc:sldMk cId="3353286699" sldId="540"/>
            <ac:spMk id="4" creationId="{ED4844DB-D908-415A-95B0-5C6259DE470E}"/>
          </ac:spMkLst>
        </pc:spChg>
        <pc:picChg chg="mod">
          <ac:chgData name="Brian Grey" userId="c81e10d2-c836-482c-a664-6eb0416e1933" providerId="ADAL" clId="{D6FC498C-F1FC-4F1A-A2D6-6C51070ED6C1}" dt="2020-08-03T16:19:07.994" v="5839" actId="14826"/>
          <ac:picMkLst>
            <pc:docMk/>
            <pc:sldMk cId="3353286699" sldId="540"/>
            <ac:picMk id="3" creationId="{2453FF13-6F20-4A59-84B0-4364C48962F8}"/>
          </ac:picMkLst>
        </pc:picChg>
      </pc:sldChg>
      <pc:sldChg chg="modSp add mod modAnim">
        <pc:chgData name="Brian Grey" userId="c81e10d2-c836-482c-a664-6eb0416e1933" providerId="ADAL" clId="{D6FC498C-F1FC-4F1A-A2D6-6C51070ED6C1}" dt="2020-08-03T16:37:56.119" v="6375" actId="14100"/>
        <pc:sldMkLst>
          <pc:docMk/>
          <pc:sldMk cId="958940403" sldId="541"/>
        </pc:sldMkLst>
        <pc:spChg chg="mod">
          <ac:chgData name="Brian Grey" userId="c81e10d2-c836-482c-a664-6eb0416e1933" providerId="ADAL" clId="{D6FC498C-F1FC-4F1A-A2D6-6C51070ED6C1}" dt="2020-08-03T16:37:56.119" v="6375" actId="14100"/>
          <ac:spMkLst>
            <pc:docMk/>
            <pc:sldMk cId="958940403" sldId="541"/>
            <ac:spMk id="4" creationId="{ED4844DB-D908-415A-95B0-5C6259DE470E}"/>
          </ac:spMkLst>
        </pc:spChg>
        <pc:picChg chg="mod">
          <ac:chgData name="Brian Grey" userId="c81e10d2-c836-482c-a664-6eb0416e1933" providerId="ADAL" clId="{D6FC498C-F1FC-4F1A-A2D6-6C51070ED6C1}" dt="2020-08-03T16:22:04.591" v="5981" actId="14826"/>
          <ac:picMkLst>
            <pc:docMk/>
            <pc:sldMk cId="958940403" sldId="541"/>
            <ac:picMk id="3" creationId="{2453FF13-6F20-4A59-84B0-4364C48962F8}"/>
          </ac:picMkLst>
        </pc:picChg>
      </pc:sldChg>
      <pc:sldChg chg="modSp add mod">
        <pc:chgData name="Brian Grey" userId="c81e10d2-c836-482c-a664-6eb0416e1933" providerId="ADAL" clId="{D6FC498C-F1FC-4F1A-A2D6-6C51070ED6C1}" dt="2020-08-03T16:37:52.008" v="6374" actId="14100"/>
        <pc:sldMkLst>
          <pc:docMk/>
          <pc:sldMk cId="731771001" sldId="542"/>
        </pc:sldMkLst>
        <pc:spChg chg="mod">
          <ac:chgData name="Brian Grey" userId="c81e10d2-c836-482c-a664-6eb0416e1933" providerId="ADAL" clId="{D6FC498C-F1FC-4F1A-A2D6-6C51070ED6C1}" dt="2020-08-03T16:37:52.008" v="6374" actId="14100"/>
          <ac:spMkLst>
            <pc:docMk/>
            <pc:sldMk cId="731771001" sldId="542"/>
            <ac:spMk id="4" creationId="{ED4844DB-D908-415A-95B0-5C6259DE470E}"/>
          </ac:spMkLst>
        </pc:spChg>
        <pc:picChg chg="mod">
          <ac:chgData name="Brian Grey" userId="c81e10d2-c836-482c-a664-6eb0416e1933" providerId="ADAL" clId="{D6FC498C-F1FC-4F1A-A2D6-6C51070ED6C1}" dt="2020-08-03T16:22:15.921" v="5982" actId="14826"/>
          <ac:picMkLst>
            <pc:docMk/>
            <pc:sldMk cId="731771001" sldId="542"/>
            <ac:picMk id="3" creationId="{2453FF13-6F20-4A59-84B0-4364C48962F8}"/>
          </ac:picMkLst>
        </pc:picChg>
      </pc:sldChg>
      <pc:sldChg chg="modSp add mod">
        <pc:chgData name="Brian Grey" userId="c81e10d2-c836-482c-a664-6eb0416e1933" providerId="ADAL" clId="{D6FC498C-F1FC-4F1A-A2D6-6C51070ED6C1}" dt="2020-08-03T16:37:47.288" v="6373" actId="14100"/>
        <pc:sldMkLst>
          <pc:docMk/>
          <pc:sldMk cId="136492818" sldId="543"/>
        </pc:sldMkLst>
        <pc:spChg chg="mod">
          <ac:chgData name="Brian Grey" userId="c81e10d2-c836-482c-a664-6eb0416e1933" providerId="ADAL" clId="{D6FC498C-F1FC-4F1A-A2D6-6C51070ED6C1}" dt="2020-08-03T16:37:47.288" v="6373" actId="14100"/>
          <ac:spMkLst>
            <pc:docMk/>
            <pc:sldMk cId="136492818" sldId="543"/>
            <ac:spMk id="4" creationId="{ED4844DB-D908-415A-95B0-5C6259DE470E}"/>
          </ac:spMkLst>
        </pc:spChg>
        <pc:picChg chg="mod">
          <ac:chgData name="Brian Grey" userId="c81e10d2-c836-482c-a664-6eb0416e1933" providerId="ADAL" clId="{D6FC498C-F1FC-4F1A-A2D6-6C51070ED6C1}" dt="2020-08-03T16:37:14.530" v="6370" actId="14826"/>
          <ac:picMkLst>
            <pc:docMk/>
            <pc:sldMk cId="136492818" sldId="543"/>
            <ac:picMk id="3" creationId="{2453FF13-6F20-4A59-84B0-4364C48962F8}"/>
          </ac:picMkLst>
        </pc:picChg>
      </pc:sldChg>
      <pc:sldChg chg="modSp add mod">
        <pc:chgData name="Brian Grey" userId="c81e10d2-c836-482c-a664-6eb0416e1933" providerId="ADAL" clId="{D6FC498C-F1FC-4F1A-A2D6-6C51070ED6C1}" dt="2020-08-03T16:37:38.143" v="6372" actId="14100"/>
        <pc:sldMkLst>
          <pc:docMk/>
          <pc:sldMk cId="1097243068" sldId="544"/>
        </pc:sldMkLst>
        <pc:spChg chg="mod">
          <ac:chgData name="Brian Grey" userId="c81e10d2-c836-482c-a664-6eb0416e1933" providerId="ADAL" clId="{D6FC498C-F1FC-4F1A-A2D6-6C51070ED6C1}" dt="2020-08-03T16:37:38.143" v="6372" actId="14100"/>
          <ac:spMkLst>
            <pc:docMk/>
            <pc:sldMk cId="1097243068" sldId="544"/>
            <ac:spMk id="4" creationId="{ED4844DB-D908-415A-95B0-5C6259DE470E}"/>
          </ac:spMkLst>
        </pc:spChg>
        <pc:picChg chg="mod">
          <ac:chgData name="Brian Grey" userId="c81e10d2-c836-482c-a664-6eb0416e1933" providerId="ADAL" clId="{D6FC498C-F1FC-4F1A-A2D6-6C51070ED6C1}" dt="2020-08-03T16:37:23.200" v="6371" actId="14826"/>
          <ac:picMkLst>
            <pc:docMk/>
            <pc:sldMk cId="1097243068" sldId="544"/>
            <ac:picMk id="3" creationId="{2453FF13-6F20-4A59-84B0-4364C48962F8}"/>
          </ac:picMkLst>
        </pc:picChg>
      </pc:sldChg>
      <pc:sldChg chg="modSp add mod modAnim">
        <pc:chgData name="Brian Grey" userId="c81e10d2-c836-482c-a664-6eb0416e1933" providerId="ADAL" clId="{D6FC498C-F1FC-4F1A-A2D6-6C51070ED6C1}" dt="2020-08-03T17:57:35.590" v="6608"/>
        <pc:sldMkLst>
          <pc:docMk/>
          <pc:sldMk cId="1611281827" sldId="545"/>
        </pc:sldMkLst>
        <pc:spChg chg="mod">
          <ac:chgData name="Brian Grey" userId="c81e10d2-c836-482c-a664-6eb0416e1933" providerId="ADAL" clId="{D6FC498C-F1FC-4F1A-A2D6-6C51070ED6C1}" dt="2020-08-03T16:41:54.842" v="6602" actId="20577"/>
          <ac:spMkLst>
            <pc:docMk/>
            <pc:sldMk cId="1611281827" sldId="545"/>
            <ac:spMk id="4" creationId="{ED4844DB-D908-415A-95B0-5C6259DE470E}"/>
          </ac:spMkLst>
        </pc:spChg>
      </pc:sldChg>
      <pc:sldChg chg="modSp add mod modAnim">
        <pc:chgData name="Brian Grey" userId="c81e10d2-c836-482c-a664-6eb0416e1933" providerId="ADAL" clId="{D6FC498C-F1FC-4F1A-A2D6-6C51070ED6C1}" dt="2020-08-03T18:03:06.214" v="7180" actId="20577"/>
        <pc:sldMkLst>
          <pc:docMk/>
          <pc:sldMk cId="1733453699" sldId="546"/>
        </pc:sldMkLst>
        <pc:spChg chg="mod">
          <ac:chgData name="Brian Grey" userId="c81e10d2-c836-482c-a664-6eb0416e1933" providerId="ADAL" clId="{D6FC498C-F1FC-4F1A-A2D6-6C51070ED6C1}" dt="2020-08-03T17:57:45.763" v="6622" actId="20577"/>
          <ac:spMkLst>
            <pc:docMk/>
            <pc:sldMk cId="1733453699" sldId="546"/>
            <ac:spMk id="2" creationId="{00000000-0000-0000-0000-000000000000}"/>
          </ac:spMkLst>
        </pc:spChg>
        <pc:spChg chg="mod">
          <ac:chgData name="Brian Grey" userId="c81e10d2-c836-482c-a664-6eb0416e1933" providerId="ADAL" clId="{D6FC498C-F1FC-4F1A-A2D6-6C51070ED6C1}" dt="2020-08-03T18:03:06.214" v="7180" actId="20577"/>
          <ac:spMkLst>
            <pc:docMk/>
            <pc:sldMk cId="1733453699" sldId="546"/>
            <ac:spMk id="4" creationId="{ED4844DB-D908-415A-95B0-5C6259DE470E}"/>
          </ac:spMkLst>
        </pc:spChg>
      </pc:sldChg>
      <pc:sldChg chg="addSp delSp modSp add mod modAnim">
        <pc:chgData name="Brian Grey" userId="c81e10d2-c836-482c-a664-6eb0416e1933" providerId="ADAL" clId="{D6FC498C-F1FC-4F1A-A2D6-6C51070ED6C1}" dt="2020-08-03T18:51:56.499" v="7577" actId="6549"/>
        <pc:sldMkLst>
          <pc:docMk/>
          <pc:sldMk cId="3688155484" sldId="547"/>
        </pc:sldMkLst>
        <pc:spChg chg="mod">
          <ac:chgData name="Brian Grey" userId="c81e10d2-c836-482c-a664-6eb0416e1933" providerId="ADAL" clId="{D6FC498C-F1FC-4F1A-A2D6-6C51070ED6C1}" dt="2020-08-03T18:03:37.932" v="7188" actId="20577"/>
          <ac:spMkLst>
            <pc:docMk/>
            <pc:sldMk cId="3688155484" sldId="547"/>
            <ac:spMk id="2" creationId="{00000000-0000-0000-0000-000000000000}"/>
          </ac:spMkLst>
        </pc:spChg>
        <pc:spChg chg="mod">
          <ac:chgData name="Brian Grey" userId="c81e10d2-c836-482c-a664-6eb0416e1933" providerId="ADAL" clId="{D6FC498C-F1FC-4F1A-A2D6-6C51070ED6C1}" dt="2020-08-03T18:51:56.499" v="7577" actId="6549"/>
          <ac:spMkLst>
            <pc:docMk/>
            <pc:sldMk cId="3688155484" sldId="547"/>
            <ac:spMk id="4" creationId="{ED4844DB-D908-415A-95B0-5C6259DE470E}"/>
          </ac:spMkLst>
        </pc:spChg>
        <pc:picChg chg="add del mod">
          <ac:chgData name="Brian Grey" userId="c81e10d2-c836-482c-a664-6eb0416e1933" providerId="ADAL" clId="{D6FC498C-F1FC-4F1A-A2D6-6C51070ED6C1}" dt="2020-08-03T18:28:02.530" v="7209" actId="478"/>
          <ac:picMkLst>
            <pc:docMk/>
            <pc:sldMk cId="3688155484" sldId="547"/>
            <ac:picMk id="5" creationId="{88FDE0BD-1E31-4AFA-98BF-2CBB7C3C0715}"/>
          </ac:picMkLst>
        </pc:picChg>
        <pc:picChg chg="mod">
          <ac:chgData name="Brian Grey" userId="c81e10d2-c836-482c-a664-6eb0416e1933" providerId="ADAL" clId="{D6FC498C-F1FC-4F1A-A2D6-6C51070ED6C1}" dt="2020-08-03T18:33:11.304" v="7506" actId="1035"/>
          <ac:picMkLst>
            <pc:docMk/>
            <pc:sldMk cId="3688155484" sldId="547"/>
            <ac:picMk id="6" creationId="{A825F636-8522-41FA-B3FD-97E0AB4E3A9A}"/>
          </ac:picMkLst>
        </pc:picChg>
      </pc:sldChg>
      <pc:sldChg chg="modSp add mod modAnim">
        <pc:chgData name="Brian Grey" userId="c81e10d2-c836-482c-a664-6eb0416e1933" providerId="ADAL" clId="{D6FC498C-F1FC-4F1A-A2D6-6C51070ED6C1}" dt="2020-08-03T19:11:51.234" v="7895" actId="14826"/>
        <pc:sldMkLst>
          <pc:docMk/>
          <pc:sldMk cId="1985490778" sldId="548"/>
        </pc:sldMkLst>
        <pc:spChg chg="mod">
          <ac:chgData name="Brian Grey" userId="c81e10d2-c836-482c-a664-6eb0416e1933" providerId="ADAL" clId="{D6FC498C-F1FC-4F1A-A2D6-6C51070ED6C1}" dt="2020-08-03T18:54:52.796" v="7591" actId="313"/>
          <ac:spMkLst>
            <pc:docMk/>
            <pc:sldMk cId="1985490778" sldId="548"/>
            <ac:spMk id="2" creationId="{00000000-0000-0000-0000-000000000000}"/>
          </ac:spMkLst>
        </pc:spChg>
        <pc:spChg chg="mod">
          <ac:chgData name="Brian Grey" userId="c81e10d2-c836-482c-a664-6eb0416e1933" providerId="ADAL" clId="{D6FC498C-F1FC-4F1A-A2D6-6C51070ED6C1}" dt="2020-08-03T19:00:57.606" v="7894" actId="20577"/>
          <ac:spMkLst>
            <pc:docMk/>
            <pc:sldMk cId="1985490778" sldId="548"/>
            <ac:spMk id="4" creationId="{ED4844DB-D908-415A-95B0-5C6259DE470E}"/>
          </ac:spMkLst>
        </pc:spChg>
        <pc:picChg chg="mod">
          <ac:chgData name="Brian Grey" userId="c81e10d2-c836-482c-a664-6eb0416e1933" providerId="ADAL" clId="{D6FC498C-F1FC-4F1A-A2D6-6C51070ED6C1}" dt="2020-08-03T19:11:51.234" v="7895" actId="14826"/>
          <ac:picMkLst>
            <pc:docMk/>
            <pc:sldMk cId="1985490778" sldId="548"/>
            <ac:picMk id="6" creationId="{A825F636-8522-41FA-B3FD-97E0AB4E3A9A}"/>
          </ac:picMkLst>
        </pc:picChg>
      </pc:sldChg>
    </pc:docChg>
  </pc:docChgLst>
  <pc:docChgLst>
    <pc:chgData name="Brian Grey" userId="c81e10d2-c836-482c-a664-6eb0416e1933" providerId="ADAL" clId="{6E0E75E5-25E0-4649-9B75-5067BCFA9AFB}"/>
    <pc:docChg chg="undo redo custSel addSld delSld modSld sldOrd">
      <pc:chgData name="Brian Grey" userId="c81e10d2-c836-482c-a664-6eb0416e1933" providerId="ADAL" clId="{6E0E75E5-25E0-4649-9B75-5067BCFA9AFB}" dt="2020-07-20T23:59:59.455" v="12663" actId="20577"/>
      <pc:docMkLst>
        <pc:docMk/>
      </pc:docMkLst>
      <pc:sldChg chg="modSp mod modAnim">
        <pc:chgData name="Brian Grey" userId="c81e10d2-c836-482c-a664-6eb0416e1933" providerId="ADAL" clId="{6E0E75E5-25E0-4649-9B75-5067BCFA9AFB}" dt="2020-07-19T23:49:04.027" v="500" actId="6549"/>
        <pc:sldMkLst>
          <pc:docMk/>
          <pc:sldMk cId="1324343561" sldId="268"/>
        </pc:sldMkLst>
        <pc:spChg chg="mod">
          <ac:chgData name="Brian Grey" userId="c81e10d2-c836-482c-a664-6eb0416e1933" providerId="ADAL" clId="{6E0E75E5-25E0-4649-9B75-5067BCFA9AFB}" dt="2020-07-19T23:25:00.491" v="164" actId="20577"/>
          <ac:spMkLst>
            <pc:docMk/>
            <pc:sldMk cId="1324343561" sldId="268"/>
            <ac:spMk id="2" creationId="{00000000-0000-0000-0000-000000000000}"/>
          </ac:spMkLst>
        </pc:spChg>
        <pc:spChg chg="mod">
          <ac:chgData name="Brian Grey" userId="c81e10d2-c836-482c-a664-6eb0416e1933" providerId="ADAL" clId="{6E0E75E5-25E0-4649-9B75-5067BCFA9AFB}" dt="2020-07-19T23:49:04.027" v="500" actId="6549"/>
          <ac:spMkLst>
            <pc:docMk/>
            <pc:sldMk cId="1324343561" sldId="268"/>
            <ac:spMk id="4" creationId="{ED4844DB-D908-415A-95B0-5C6259DE470E}"/>
          </ac:spMkLst>
        </pc:spChg>
      </pc:sldChg>
      <pc:sldChg chg="modSp mod">
        <pc:chgData name="Brian Grey" userId="c81e10d2-c836-482c-a664-6eb0416e1933" providerId="ADAL" clId="{6E0E75E5-25E0-4649-9B75-5067BCFA9AFB}" dt="2020-07-19T22:43:09.294" v="18" actId="20577"/>
        <pc:sldMkLst>
          <pc:docMk/>
          <pc:sldMk cId="2994068431" sldId="269"/>
        </pc:sldMkLst>
        <pc:spChg chg="mod">
          <ac:chgData name="Brian Grey" userId="c81e10d2-c836-482c-a664-6eb0416e1933" providerId="ADAL" clId="{6E0E75E5-25E0-4649-9B75-5067BCFA9AFB}" dt="2020-07-19T22:43:09.294" v="18" actId="20577"/>
          <ac:spMkLst>
            <pc:docMk/>
            <pc:sldMk cId="2994068431" sldId="269"/>
            <ac:spMk id="11" creationId="{F9727386-A33F-4E6B-9AFA-42FD6931530D}"/>
          </ac:spMkLst>
        </pc:spChg>
      </pc:sldChg>
      <pc:sldChg chg="modSp mod">
        <pc:chgData name="Brian Grey" userId="c81e10d2-c836-482c-a664-6eb0416e1933" providerId="ADAL" clId="{6E0E75E5-25E0-4649-9B75-5067BCFA9AFB}" dt="2020-07-19T23:24:47.424" v="144" actId="20577"/>
        <pc:sldMkLst>
          <pc:docMk/>
          <pc:sldMk cId="1541298972" sldId="287"/>
        </pc:sldMkLst>
        <pc:spChg chg="mod">
          <ac:chgData name="Brian Grey" userId="c81e10d2-c836-482c-a664-6eb0416e1933" providerId="ADAL" clId="{6E0E75E5-25E0-4649-9B75-5067BCFA9AFB}" dt="2020-07-19T23:24:47.424" v="144" actId="20577"/>
          <ac:spMkLst>
            <pc:docMk/>
            <pc:sldMk cId="1541298972" sldId="287"/>
            <ac:spMk id="4" creationId="{ED4844DB-D908-415A-95B0-5C6259DE470E}"/>
          </ac:spMkLst>
        </pc:spChg>
      </pc:sldChg>
      <pc:sldChg chg="del">
        <pc:chgData name="Brian Grey" userId="c81e10d2-c836-482c-a664-6eb0416e1933" providerId="ADAL" clId="{6E0E75E5-25E0-4649-9B75-5067BCFA9AFB}" dt="2020-07-20T01:46:58.893" v="3567" actId="2696"/>
        <pc:sldMkLst>
          <pc:docMk/>
          <pc:sldMk cId="113966358" sldId="387"/>
        </pc:sldMkLst>
      </pc:sldChg>
      <pc:sldChg chg="modSp mod modAnim">
        <pc:chgData name="Brian Grey" userId="c81e10d2-c836-482c-a664-6eb0416e1933" providerId="ADAL" clId="{6E0E75E5-25E0-4649-9B75-5067BCFA9AFB}" dt="2020-07-20T02:38:02.087" v="4432" actId="167"/>
        <pc:sldMkLst>
          <pc:docMk/>
          <pc:sldMk cId="939620794" sldId="408"/>
        </pc:sldMkLst>
        <pc:spChg chg="mod">
          <ac:chgData name="Brian Grey" userId="c81e10d2-c836-482c-a664-6eb0416e1933" providerId="ADAL" clId="{6E0E75E5-25E0-4649-9B75-5067BCFA9AFB}" dt="2020-07-20T01:29:28.587" v="2102" actId="20577"/>
          <ac:spMkLst>
            <pc:docMk/>
            <pc:sldMk cId="939620794" sldId="408"/>
            <ac:spMk id="2" creationId="{00000000-0000-0000-0000-000000000000}"/>
          </ac:spMkLst>
        </pc:spChg>
        <pc:spChg chg="mod">
          <ac:chgData name="Brian Grey" userId="c81e10d2-c836-482c-a664-6eb0416e1933" providerId="ADAL" clId="{6E0E75E5-25E0-4649-9B75-5067BCFA9AFB}" dt="2020-07-20T01:30:35.155" v="2205" actId="6549"/>
          <ac:spMkLst>
            <pc:docMk/>
            <pc:sldMk cId="939620794" sldId="408"/>
            <ac:spMk id="4" creationId="{ED4844DB-D908-415A-95B0-5C6259DE470E}"/>
          </ac:spMkLst>
        </pc:spChg>
        <pc:picChg chg="ord">
          <ac:chgData name="Brian Grey" userId="c81e10d2-c836-482c-a664-6eb0416e1933" providerId="ADAL" clId="{6E0E75E5-25E0-4649-9B75-5067BCFA9AFB}" dt="2020-07-20T02:38:02.087" v="4432" actId="167"/>
          <ac:picMkLst>
            <pc:docMk/>
            <pc:sldMk cId="939620794" sldId="408"/>
            <ac:picMk id="8" creationId="{00000000-0000-0000-0000-000000000000}"/>
          </ac:picMkLst>
        </pc:picChg>
      </pc:sldChg>
      <pc:sldChg chg="addSp modSp mod modTransition modAnim">
        <pc:chgData name="Brian Grey" userId="c81e10d2-c836-482c-a664-6eb0416e1933" providerId="ADAL" clId="{6E0E75E5-25E0-4649-9B75-5067BCFA9AFB}" dt="2020-07-20T02:38:07.344" v="4433" actId="167"/>
        <pc:sldMkLst>
          <pc:docMk/>
          <pc:sldMk cId="2383297416" sldId="409"/>
        </pc:sldMkLst>
        <pc:spChg chg="mod">
          <ac:chgData name="Brian Grey" userId="c81e10d2-c836-482c-a664-6eb0416e1933" providerId="ADAL" clId="{6E0E75E5-25E0-4649-9B75-5067BCFA9AFB}" dt="2020-07-20T01:13:23.588" v="2068" actId="20577"/>
          <ac:spMkLst>
            <pc:docMk/>
            <pc:sldMk cId="2383297416" sldId="409"/>
            <ac:spMk id="2" creationId="{00000000-0000-0000-0000-000000000000}"/>
          </ac:spMkLst>
        </pc:spChg>
        <pc:spChg chg="mod">
          <ac:chgData name="Brian Grey" userId="c81e10d2-c836-482c-a664-6eb0416e1933" providerId="ADAL" clId="{6E0E75E5-25E0-4649-9B75-5067BCFA9AFB}" dt="2020-07-20T01:13:09.210" v="2059" actId="15"/>
          <ac:spMkLst>
            <pc:docMk/>
            <pc:sldMk cId="2383297416" sldId="409"/>
            <ac:spMk id="4" creationId="{ED4844DB-D908-415A-95B0-5C6259DE470E}"/>
          </ac:spMkLst>
        </pc:spChg>
        <pc:picChg chg="add mod">
          <ac:chgData name="Brian Grey" userId="c81e10d2-c836-482c-a664-6eb0416e1933" providerId="ADAL" clId="{6E0E75E5-25E0-4649-9B75-5067BCFA9AFB}" dt="2020-07-20T01:12:00.081" v="1954" actId="1035"/>
          <ac:picMkLst>
            <pc:docMk/>
            <pc:sldMk cId="2383297416" sldId="409"/>
            <ac:picMk id="5" creationId="{39D02B96-F0D4-4FA2-B721-8E36AF20233C}"/>
          </ac:picMkLst>
        </pc:picChg>
        <pc:picChg chg="ord">
          <ac:chgData name="Brian Grey" userId="c81e10d2-c836-482c-a664-6eb0416e1933" providerId="ADAL" clId="{6E0E75E5-25E0-4649-9B75-5067BCFA9AFB}" dt="2020-07-20T02:38:07.344" v="4433" actId="167"/>
          <ac:picMkLst>
            <pc:docMk/>
            <pc:sldMk cId="2383297416" sldId="409"/>
            <ac:picMk id="8" creationId="{00000000-0000-0000-0000-000000000000}"/>
          </ac:picMkLst>
        </pc:picChg>
      </pc:sldChg>
      <pc:sldChg chg="del">
        <pc:chgData name="Brian Grey" userId="c81e10d2-c836-482c-a664-6eb0416e1933" providerId="ADAL" clId="{6E0E75E5-25E0-4649-9B75-5067BCFA9AFB}" dt="2020-07-20T01:46:58.893" v="3567" actId="2696"/>
        <pc:sldMkLst>
          <pc:docMk/>
          <pc:sldMk cId="467426349" sldId="410"/>
        </pc:sldMkLst>
      </pc:sldChg>
      <pc:sldChg chg="del">
        <pc:chgData name="Brian Grey" userId="c81e10d2-c836-482c-a664-6eb0416e1933" providerId="ADAL" clId="{6E0E75E5-25E0-4649-9B75-5067BCFA9AFB}" dt="2020-07-20T02:35:33.308" v="4419" actId="2696"/>
        <pc:sldMkLst>
          <pc:docMk/>
          <pc:sldMk cId="3336574127" sldId="412"/>
        </pc:sldMkLst>
      </pc:sldChg>
      <pc:sldChg chg="modSp mod modAnim">
        <pc:chgData name="Brian Grey" userId="c81e10d2-c836-482c-a664-6eb0416e1933" providerId="ADAL" clId="{6E0E75E5-25E0-4649-9B75-5067BCFA9AFB}" dt="2020-07-20T00:15:34.341" v="1304" actId="6549"/>
        <pc:sldMkLst>
          <pc:docMk/>
          <pc:sldMk cId="3467998527" sldId="427"/>
        </pc:sldMkLst>
        <pc:spChg chg="mod">
          <ac:chgData name="Brian Grey" userId="c81e10d2-c836-482c-a664-6eb0416e1933" providerId="ADAL" clId="{6E0E75E5-25E0-4649-9B75-5067BCFA9AFB}" dt="2020-07-20T00:01:49.157" v="887" actId="20577"/>
          <ac:spMkLst>
            <pc:docMk/>
            <pc:sldMk cId="3467998527" sldId="427"/>
            <ac:spMk id="2" creationId="{00000000-0000-0000-0000-000000000000}"/>
          </ac:spMkLst>
        </pc:spChg>
        <pc:spChg chg="mod">
          <ac:chgData name="Brian Grey" userId="c81e10d2-c836-482c-a664-6eb0416e1933" providerId="ADAL" clId="{6E0E75E5-25E0-4649-9B75-5067BCFA9AFB}" dt="2020-07-20T00:15:34.341" v="1304" actId="6549"/>
          <ac:spMkLst>
            <pc:docMk/>
            <pc:sldMk cId="3467998527" sldId="427"/>
            <ac:spMk id="4" creationId="{ED4844DB-D908-415A-95B0-5C6259DE470E}"/>
          </ac:spMkLst>
        </pc:spChg>
      </pc:sldChg>
      <pc:sldChg chg="del">
        <pc:chgData name="Brian Grey" userId="c81e10d2-c836-482c-a664-6eb0416e1933" providerId="ADAL" clId="{6E0E75E5-25E0-4649-9B75-5067BCFA9AFB}" dt="2020-07-20T02:37:37.224" v="4429" actId="2696"/>
        <pc:sldMkLst>
          <pc:docMk/>
          <pc:sldMk cId="2796789133" sldId="429"/>
        </pc:sldMkLst>
      </pc:sldChg>
      <pc:sldChg chg="del">
        <pc:chgData name="Brian Grey" userId="c81e10d2-c836-482c-a664-6eb0416e1933" providerId="ADAL" clId="{6E0E75E5-25E0-4649-9B75-5067BCFA9AFB}" dt="2020-07-20T01:47:09.917" v="3568" actId="2696"/>
        <pc:sldMkLst>
          <pc:docMk/>
          <pc:sldMk cId="3740134024" sldId="430"/>
        </pc:sldMkLst>
      </pc:sldChg>
      <pc:sldChg chg="del">
        <pc:chgData name="Brian Grey" userId="c81e10d2-c836-482c-a664-6eb0416e1933" providerId="ADAL" clId="{6E0E75E5-25E0-4649-9B75-5067BCFA9AFB}" dt="2020-07-20T02:35:33.308" v="4419" actId="2696"/>
        <pc:sldMkLst>
          <pc:docMk/>
          <pc:sldMk cId="602840526" sldId="431"/>
        </pc:sldMkLst>
      </pc:sldChg>
      <pc:sldChg chg="del">
        <pc:chgData name="Brian Grey" userId="c81e10d2-c836-482c-a664-6eb0416e1933" providerId="ADAL" clId="{6E0E75E5-25E0-4649-9B75-5067BCFA9AFB}" dt="2020-07-20T01:46:58.893" v="3567" actId="2696"/>
        <pc:sldMkLst>
          <pc:docMk/>
          <pc:sldMk cId="4183308786" sldId="432"/>
        </pc:sldMkLst>
      </pc:sldChg>
      <pc:sldChg chg="del">
        <pc:chgData name="Brian Grey" userId="c81e10d2-c836-482c-a664-6eb0416e1933" providerId="ADAL" clId="{6E0E75E5-25E0-4649-9B75-5067BCFA9AFB}" dt="2020-07-20T01:46:58.893" v="3567" actId="2696"/>
        <pc:sldMkLst>
          <pc:docMk/>
          <pc:sldMk cId="1992470119" sldId="433"/>
        </pc:sldMkLst>
      </pc:sldChg>
      <pc:sldChg chg="del">
        <pc:chgData name="Brian Grey" userId="c81e10d2-c836-482c-a664-6eb0416e1933" providerId="ADAL" clId="{6E0E75E5-25E0-4649-9B75-5067BCFA9AFB}" dt="2020-07-20T01:46:58.893" v="3567" actId="2696"/>
        <pc:sldMkLst>
          <pc:docMk/>
          <pc:sldMk cId="1950819862" sldId="434"/>
        </pc:sldMkLst>
      </pc:sldChg>
      <pc:sldChg chg="del">
        <pc:chgData name="Brian Grey" userId="c81e10d2-c836-482c-a664-6eb0416e1933" providerId="ADAL" clId="{6E0E75E5-25E0-4649-9B75-5067BCFA9AFB}" dt="2020-07-20T01:46:58.893" v="3567" actId="2696"/>
        <pc:sldMkLst>
          <pc:docMk/>
          <pc:sldMk cId="2330916311" sldId="435"/>
        </pc:sldMkLst>
      </pc:sldChg>
      <pc:sldChg chg="del">
        <pc:chgData name="Brian Grey" userId="c81e10d2-c836-482c-a664-6eb0416e1933" providerId="ADAL" clId="{6E0E75E5-25E0-4649-9B75-5067BCFA9AFB}" dt="2020-07-20T01:46:58.893" v="3567" actId="2696"/>
        <pc:sldMkLst>
          <pc:docMk/>
          <pc:sldMk cId="2394438930" sldId="436"/>
        </pc:sldMkLst>
      </pc:sldChg>
      <pc:sldChg chg="del">
        <pc:chgData name="Brian Grey" userId="c81e10d2-c836-482c-a664-6eb0416e1933" providerId="ADAL" clId="{6E0E75E5-25E0-4649-9B75-5067BCFA9AFB}" dt="2020-07-20T01:46:58.893" v="3567" actId="2696"/>
        <pc:sldMkLst>
          <pc:docMk/>
          <pc:sldMk cId="3140033511" sldId="437"/>
        </pc:sldMkLst>
      </pc:sldChg>
      <pc:sldChg chg="del">
        <pc:chgData name="Brian Grey" userId="c81e10d2-c836-482c-a664-6eb0416e1933" providerId="ADAL" clId="{6E0E75E5-25E0-4649-9B75-5067BCFA9AFB}" dt="2020-07-20T01:46:58.893" v="3567" actId="2696"/>
        <pc:sldMkLst>
          <pc:docMk/>
          <pc:sldMk cId="942774765" sldId="438"/>
        </pc:sldMkLst>
      </pc:sldChg>
      <pc:sldChg chg="del">
        <pc:chgData name="Brian Grey" userId="c81e10d2-c836-482c-a664-6eb0416e1933" providerId="ADAL" clId="{6E0E75E5-25E0-4649-9B75-5067BCFA9AFB}" dt="2020-07-20T01:46:58.893" v="3567" actId="2696"/>
        <pc:sldMkLst>
          <pc:docMk/>
          <pc:sldMk cId="3904915048" sldId="439"/>
        </pc:sldMkLst>
      </pc:sldChg>
      <pc:sldChg chg="del">
        <pc:chgData name="Brian Grey" userId="c81e10d2-c836-482c-a664-6eb0416e1933" providerId="ADAL" clId="{6E0E75E5-25E0-4649-9B75-5067BCFA9AFB}" dt="2020-07-20T01:46:58.893" v="3567" actId="2696"/>
        <pc:sldMkLst>
          <pc:docMk/>
          <pc:sldMk cId="3290887434" sldId="440"/>
        </pc:sldMkLst>
      </pc:sldChg>
      <pc:sldChg chg="del">
        <pc:chgData name="Brian Grey" userId="c81e10d2-c836-482c-a664-6eb0416e1933" providerId="ADAL" clId="{6E0E75E5-25E0-4649-9B75-5067BCFA9AFB}" dt="2020-07-20T01:46:58.893" v="3567" actId="2696"/>
        <pc:sldMkLst>
          <pc:docMk/>
          <pc:sldMk cId="1873303937" sldId="441"/>
        </pc:sldMkLst>
      </pc:sldChg>
      <pc:sldChg chg="del">
        <pc:chgData name="Brian Grey" userId="c81e10d2-c836-482c-a664-6eb0416e1933" providerId="ADAL" clId="{6E0E75E5-25E0-4649-9B75-5067BCFA9AFB}" dt="2020-07-20T01:46:58.893" v="3567" actId="2696"/>
        <pc:sldMkLst>
          <pc:docMk/>
          <pc:sldMk cId="3031104688" sldId="442"/>
        </pc:sldMkLst>
      </pc:sldChg>
      <pc:sldChg chg="del">
        <pc:chgData name="Brian Grey" userId="c81e10d2-c836-482c-a664-6eb0416e1933" providerId="ADAL" clId="{6E0E75E5-25E0-4649-9B75-5067BCFA9AFB}" dt="2020-07-20T01:46:58.893" v="3567" actId="2696"/>
        <pc:sldMkLst>
          <pc:docMk/>
          <pc:sldMk cId="2179629565" sldId="443"/>
        </pc:sldMkLst>
      </pc:sldChg>
      <pc:sldChg chg="del">
        <pc:chgData name="Brian Grey" userId="c81e10d2-c836-482c-a664-6eb0416e1933" providerId="ADAL" clId="{6E0E75E5-25E0-4649-9B75-5067BCFA9AFB}" dt="2020-07-20T01:46:58.893" v="3567" actId="2696"/>
        <pc:sldMkLst>
          <pc:docMk/>
          <pc:sldMk cId="3771351884" sldId="446"/>
        </pc:sldMkLst>
      </pc:sldChg>
      <pc:sldChg chg="del">
        <pc:chgData name="Brian Grey" userId="c81e10d2-c836-482c-a664-6eb0416e1933" providerId="ADAL" clId="{6E0E75E5-25E0-4649-9B75-5067BCFA9AFB}" dt="2020-07-20T01:46:58.893" v="3567" actId="2696"/>
        <pc:sldMkLst>
          <pc:docMk/>
          <pc:sldMk cId="2432907382" sldId="449"/>
        </pc:sldMkLst>
      </pc:sldChg>
      <pc:sldChg chg="del">
        <pc:chgData name="Brian Grey" userId="c81e10d2-c836-482c-a664-6eb0416e1933" providerId="ADAL" clId="{6E0E75E5-25E0-4649-9B75-5067BCFA9AFB}" dt="2020-07-20T01:46:58.893" v="3567" actId="2696"/>
        <pc:sldMkLst>
          <pc:docMk/>
          <pc:sldMk cId="562171297" sldId="451"/>
        </pc:sldMkLst>
      </pc:sldChg>
      <pc:sldChg chg="del">
        <pc:chgData name="Brian Grey" userId="c81e10d2-c836-482c-a664-6eb0416e1933" providerId="ADAL" clId="{6E0E75E5-25E0-4649-9B75-5067BCFA9AFB}" dt="2020-07-20T01:46:58.893" v="3567" actId="2696"/>
        <pc:sldMkLst>
          <pc:docMk/>
          <pc:sldMk cId="4100812863" sldId="452"/>
        </pc:sldMkLst>
      </pc:sldChg>
      <pc:sldChg chg="del">
        <pc:chgData name="Brian Grey" userId="c81e10d2-c836-482c-a664-6eb0416e1933" providerId="ADAL" clId="{6E0E75E5-25E0-4649-9B75-5067BCFA9AFB}" dt="2020-07-20T01:46:58.893" v="3567" actId="2696"/>
        <pc:sldMkLst>
          <pc:docMk/>
          <pc:sldMk cId="399701534" sldId="453"/>
        </pc:sldMkLst>
      </pc:sldChg>
      <pc:sldChg chg="del">
        <pc:chgData name="Brian Grey" userId="c81e10d2-c836-482c-a664-6eb0416e1933" providerId="ADAL" clId="{6E0E75E5-25E0-4649-9B75-5067BCFA9AFB}" dt="2020-07-20T01:46:58.893" v="3567" actId="2696"/>
        <pc:sldMkLst>
          <pc:docMk/>
          <pc:sldMk cId="3598868825" sldId="454"/>
        </pc:sldMkLst>
      </pc:sldChg>
      <pc:sldChg chg="del">
        <pc:chgData name="Brian Grey" userId="c81e10d2-c836-482c-a664-6eb0416e1933" providerId="ADAL" clId="{6E0E75E5-25E0-4649-9B75-5067BCFA9AFB}" dt="2020-07-20T01:46:58.893" v="3567" actId="2696"/>
        <pc:sldMkLst>
          <pc:docMk/>
          <pc:sldMk cId="1652121689" sldId="455"/>
        </pc:sldMkLst>
      </pc:sldChg>
      <pc:sldChg chg="del">
        <pc:chgData name="Brian Grey" userId="c81e10d2-c836-482c-a664-6eb0416e1933" providerId="ADAL" clId="{6E0E75E5-25E0-4649-9B75-5067BCFA9AFB}" dt="2020-07-20T02:35:33.308" v="4419" actId="2696"/>
        <pc:sldMkLst>
          <pc:docMk/>
          <pc:sldMk cId="1301871331" sldId="457"/>
        </pc:sldMkLst>
      </pc:sldChg>
      <pc:sldChg chg="modSp mod modAnim">
        <pc:chgData name="Brian Grey" userId="c81e10d2-c836-482c-a664-6eb0416e1933" providerId="ADAL" clId="{6E0E75E5-25E0-4649-9B75-5067BCFA9AFB}" dt="2020-07-20T00:01:11.256" v="858" actId="20577"/>
        <pc:sldMkLst>
          <pc:docMk/>
          <pc:sldMk cId="3962758062" sldId="458"/>
        </pc:sldMkLst>
        <pc:spChg chg="mod">
          <ac:chgData name="Brian Grey" userId="c81e10d2-c836-482c-a664-6eb0416e1933" providerId="ADAL" clId="{6E0E75E5-25E0-4649-9B75-5067BCFA9AFB}" dt="2020-07-19T23:57:16.166" v="600" actId="20577"/>
          <ac:spMkLst>
            <pc:docMk/>
            <pc:sldMk cId="3962758062" sldId="458"/>
            <ac:spMk id="2" creationId="{00000000-0000-0000-0000-000000000000}"/>
          </ac:spMkLst>
        </pc:spChg>
        <pc:spChg chg="mod">
          <ac:chgData name="Brian Grey" userId="c81e10d2-c836-482c-a664-6eb0416e1933" providerId="ADAL" clId="{6E0E75E5-25E0-4649-9B75-5067BCFA9AFB}" dt="2020-07-20T00:01:11.256" v="858" actId="20577"/>
          <ac:spMkLst>
            <pc:docMk/>
            <pc:sldMk cId="3962758062" sldId="458"/>
            <ac:spMk id="4" creationId="{ED4844DB-D908-415A-95B0-5C6259DE470E}"/>
          </ac:spMkLst>
        </pc:spChg>
      </pc:sldChg>
      <pc:sldChg chg="modSp del mod">
        <pc:chgData name="Brian Grey" userId="c81e10d2-c836-482c-a664-6eb0416e1933" providerId="ADAL" clId="{6E0E75E5-25E0-4649-9B75-5067BCFA9AFB}" dt="2020-07-20T00:22:18.602" v="1752" actId="2696"/>
        <pc:sldMkLst>
          <pc:docMk/>
          <pc:sldMk cId="3137376104" sldId="459"/>
        </pc:sldMkLst>
        <pc:spChg chg="mod">
          <ac:chgData name="Brian Grey" userId="c81e10d2-c836-482c-a664-6eb0416e1933" providerId="ADAL" clId="{6E0E75E5-25E0-4649-9B75-5067BCFA9AFB}" dt="2020-07-20T00:22:12.308" v="1751" actId="20577"/>
          <ac:spMkLst>
            <pc:docMk/>
            <pc:sldMk cId="3137376104" sldId="459"/>
            <ac:spMk id="2" creationId="{00000000-0000-0000-0000-000000000000}"/>
          </ac:spMkLst>
        </pc:spChg>
      </pc:sldChg>
      <pc:sldChg chg="del">
        <pc:chgData name="Brian Grey" userId="c81e10d2-c836-482c-a664-6eb0416e1933" providerId="ADAL" clId="{6E0E75E5-25E0-4649-9B75-5067BCFA9AFB}" dt="2020-07-20T01:46:58.893" v="3567" actId="2696"/>
        <pc:sldMkLst>
          <pc:docMk/>
          <pc:sldMk cId="3882128715" sldId="460"/>
        </pc:sldMkLst>
      </pc:sldChg>
      <pc:sldChg chg="del">
        <pc:chgData name="Brian Grey" userId="c81e10d2-c836-482c-a664-6eb0416e1933" providerId="ADAL" clId="{6E0E75E5-25E0-4649-9B75-5067BCFA9AFB}" dt="2020-07-20T01:46:58.893" v="3567" actId="2696"/>
        <pc:sldMkLst>
          <pc:docMk/>
          <pc:sldMk cId="1830344958" sldId="461"/>
        </pc:sldMkLst>
      </pc:sldChg>
      <pc:sldChg chg="del">
        <pc:chgData name="Brian Grey" userId="c81e10d2-c836-482c-a664-6eb0416e1933" providerId="ADAL" clId="{6E0E75E5-25E0-4649-9B75-5067BCFA9AFB}" dt="2020-07-20T01:46:58.893" v="3567" actId="2696"/>
        <pc:sldMkLst>
          <pc:docMk/>
          <pc:sldMk cId="3922710382" sldId="462"/>
        </pc:sldMkLst>
      </pc:sldChg>
      <pc:sldChg chg="addSp modSp add mod modTransition modAnim">
        <pc:chgData name="Brian Grey" userId="c81e10d2-c836-482c-a664-6eb0416e1933" providerId="ADAL" clId="{6E0E75E5-25E0-4649-9B75-5067BCFA9AFB}" dt="2020-07-19T23:57:08.985" v="580"/>
        <pc:sldMkLst>
          <pc:docMk/>
          <pc:sldMk cId="4238038229" sldId="463"/>
        </pc:sldMkLst>
        <pc:spChg chg="mod">
          <ac:chgData name="Brian Grey" userId="c81e10d2-c836-482c-a664-6eb0416e1933" providerId="ADAL" clId="{6E0E75E5-25E0-4649-9B75-5067BCFA9AFB}" dt="2020-07-19T23:50:34.410" v="576" actId="20577"/>
          <ac:spMkLst>
            <pc:docMk/>
            <pc:sldMk cId="4238038229" sldId="463"/>
            <ac:spMk id="4" creationId="{ED4844DB-D908-415A-95B0-5C6259DE470E}"/>
          </ac:spMkLst>
        </pc:spChg>
        <pc:picChg chg="add mod">
          <ac:chgData name="Brian Grey" userId="c81e10d2-c836-482c-a664-6eb0416e1933" providerId="ADAL" clId="{6E0E75E5-25E0-4649-9B75-5067BCFA9AFB}" dt="2020-07-19T23:56:50.684" v="579" actId="14826"/>
          <ac:picMkLst>
            <pc:docMk/>
            <pc:sldMk cId="4238038229" sldId="463"/>
            <ac:picMk id="5" creationId="{69BBB785-C1D7-4482-9F99-B6A1557D1ACC}"/>
          </ac:picMkLst>
        </pc:picChg>
      </pc:sldChg>
      <pc:sldChg chg="modSp add modAnim">
        <pc:chgData name="Brian Grey" userId="c81e10d2-c836-482c-a664-6eb0416e1933" providerId="ADAL" clId="{6E0E75E5-25E0-4649-9B75-5067BCFA9AFB}" dt="2020-07-20T00:19:05.635" v="1739"/>
        <pc:sldMkLst>
          <pc:docMk/>
          <pc:sldMk cId="1952598123" sldId="464"/>
        </pc:sldMkLst>
        <pc:spChg chg="mod">
          <ac:chgData name="Brian Grey" userId="c81e10d2-c836-482c-a664-6eb0416e1933" providerId="ADAL" clId="{6E0E75E5-25E0-4649-9B75-5067BCFA9AFB}" dt="2020-07-20T00:18:43.034" v="1737" actId="5793"/>
          <ac:spMkLst>
            <pc:docMk/>
            <pc:sldMk cId="1952598123" sldId="464"/>
            <ac:spMk id="4" creationId="{ED4844DB-D908-415A-95B0-5C6259DE470E}"/>
          </ac:spMkLst>
        </pc:spChg>
      </pc:sldChg>
      <pc:sldChg chg="modSp add mod ord modAnim">
        <pc:chgData name="Brian Grey" userId="c81e10d2-c836-482c-a664-6eb0416e1933" providerId="ADAL" clId="{6E0E75E5-25E0-4649-9B75-5067BCFA9AFB}" dt="2020-07-20T02:37:58.016" v="4431" actId="167"/>
        <pc:sldMkLst>
          <pc:docMk/>
          <pc:sldMk cId="4244236776" sldId="465"/>
        </pc:sldMkLst>
        <pc:picChg chg="ord">
          <ac:chgData name="Brian Grey" userId="c81e10d2-c836-482c-a664-6eb0416e1933" providerId="ADAL" clId="{6E0E75E5-25E0-4649-9B75-5067BCFA9AFB}" dt="2020-07-20T02:37:58.016" v="4431" actId="167"/>
          <ac:picMkLst>
            <pc:docMk/>
            <pc:sldMk cId="4244236776" sldId="465"/>
            <ac:picMk id="8" creationId="{00000000-0000-0000-0000-000000000000}"/>
          </ac:picMkLst>
        </pc:picChg>
      </pc:sldChg>
      <pc:sldChg chg="modSp add mod ord modAnim">
        <pc:chgData name="Brian Grey" userId="c81e10d2-c836-482c-a664-6eb0416e1933" providerId="ADAL" clId="{6E0E75E5-25E0-4649-9B75-5067BCFA9AFB}" dt="2020-07-20T02:37:53.948" v="4430" actId="167"/>
        <pc:sldMkLst>
          <pc:docMk/>
          <pc:sldMk cId="2413909580" sldId="466"/>
        </pc:sldMkLst>
        <pc:spChg chg="mod">
          <ac:chgData name="Brian Grey" userId="c81e10d2-c836-482c-a664-6eb0416e1933" providerId="ADAL" clId="{6E0E75E5-25E0-4649-9B75-5067BCFA9AFB}" dt="2020-07-20T01:36:05.016" v="2581" actId="20577"/>
          <ac:spMkLst>
            <pc:docMk/>
            <pc:sldMk cId="2413909580" sldId="466"/>
            <ac:spMk id="4" creationId="{ED4844DB-D908-415A-95B0-5C6259DE470E}"/>
          </ac:spMkLst>
        </pc:spChg>
        <pc:picChg chg="ord">
          <ac:chgData name="Brian Grey" userId="c81e10d2-c836-482c-a664-6eb0416e1933" providerId="ADAL" clId="{6E0E75E5-25E0-4649-9B75-5067BCFA9AFB}" dt="2020-07-20T02:37:53.948" v="4430" actId="167"/>
          <ac:picMkLst>
            <pc:docMk/>
            <pc:sldMk cId="2413909580" sldId="466"/>
            <ac:picMk id="8" creationId="{00000000-0000-0000-0000-000000000000}"/>
          </ac:picMkLst>
        </pc:picChg>
      </pc:sldChg>
      <pc:sldChg chg="modSp add mod modAnim">
        <pc:chgData name="Brian Grey" userId="c81e10d2-c836-482c-a664-6eb0416e1933" providerId="ADAL" clId="{6E0E75E5-25E0-4649-9B75-5067BCFA9AFB}" dt="2020-07-20T03:49:13.550" v="7158" actId="20577"/>
        <pc:sldMkLst>
          <pc:docMk/>
          <pc:sldMk cId="3775107366" sldId="467"/>
        </pc:sldMkLst>
        <pc:spChg chg="mod">
          <ac:chgData name="Brian Grey" userId="c81e10d2-c836-482c-a664-6eb0416e1933" providerId="ADAL" clId="{6E0E75E5-25E0-4649-9B75-5067BCFA9AFB}" dt="2020-07-20T03:49:13.550" v="7158" actId="20577"/>
          <ac:spMkLst>
            <pc:docMk/>
            <pc:sldMk cId="3775107366" sldId="467"/>
            <ac:spMk id="4" creationId="{ED4844DB-D908-415A-95B0-5C6259DE470E}"/>
          </ac:spMkLst>
        </pc:spChg>
        <pc:picChg chg="ord">
          <ac:chgData name="Brian Grey" userId="c81e10d2-c836-482c-a664-6eb0416e1933" providerId="ADAL" clId="{6E0E75E5-25E0-4649-9B75-5067BCFA9AFB}" dt="2020-07-20T02:37:30.210" v="4428" actId="167"/>
          <ac:picMkLst>
            <pc:docMk/>
            <pc:sldMk cId="3775107366" sldId="467"/>
            <ac:picMk id="8" creationId="{00000000-0000-0000-0000-000000000000}"/>
          </ac:picMkLst>
        </pc:picChg>
      </pc:sldChg>
      <pc:sldChg chg="modSp add mod ord modAnim">
        <pc:chgData name="Brian Grey" userId="c81e10d2-c836-482c-a664-6eb0416e1933" providerId="ADAL" clId="{6E0E75E5-25E0-4649-9B75-5067BCFA9AFB}" dt="2020-07-20T02:37:23.279" v="4427" actId="167"/>
        <pc:sldMkLst>
          <pc:docMk/>
          <pc:sldMk cId="1163246860" sldId="468"/>
        </pc:sldMkLst>
        <pc:spChg chg="mod">
          <ac:chgData name="Brian Grey" userId="c81e10d2-c836-482c-a664-6eb0416e1933" providerId="ADAL" clId="{6E0E75E5-25E0-4649-9B75-5067BCFA9AFB}" dt="2020-07-20T01:51:47.840" v="3970" actId="20577"/>
          <ac:spMkLst>
            <pc:docMk/>
            <pc:sldMk cId="1163246860" sldId="468"/>
            <ac:spMk id="4" creationId="{ED4844DB-D908-415A-95B0-5C6259DE470E}"/>
          </ac:spMkLst>
        </pc:spChg>
        <pc:picChg chg="ord">
          <ac:chgData name="Brian Grey" userId="c81e10d2-c836-482c-a664-6eb0416e1933" providerId="ADAL" clId="{6E0E75E5-25E0-4649-9B75-5067BCFA9AFB}" dt="2020-07-20T02:37:23.279" v="4427" actId="167"/>
          <ac:picMkLst>
            <pc:docMk/>
            <pc:sldMk cId="1163246860" sldId="468"/>
            <ac:picMk id="8" creationId="{00000000-0000-0000-0000-000000000000}"/>
          </ac:picMkLst>
        </pc:picChg>
      </pc:sldChg>
      <pc:sldChg chg="modSp add mod modAnim">
        <pc:chgData name="Brian Grey" userId="c81e10d2-c836-482c-a664-6eb0416e1933" providerId="ADAL" clId="{6E0E75E5-25E0-4649-9B75-5067BCFA9AFB}" dt="2020-07-20T02:37:19.676" v="4426" actId="167"/>
        <pc:sldMkLst>
          <pc:docMk/>
          <pc:sldMk cId="3655232218" sldId="469"/>
        </pc:sldMkLst>
        <pc:spChg chg="mod">
          <ac:chgData name="Brian Grey" userId="c81e10d2-c836-482c-a664-6eb0416e1933" providerId="ADAL" clId="{6E0E75E5-25E0-4649-9B75-5067BCFA9AFB}" dt="2020-07-20T02:22:15.040" v="4188" actId="20577"/>
          <ac:spMkLst>
            <pc:docMk/>
            <pc:sldMk cId="3655232218" sldId="469"/>
            <ac:spMk id="4" creationId="{ED4844DB-D908-415A-95B0-5C6259DE470E}"/>
          </ac:spMkLst>
        </pc:spChg>
        <pc:picChg chg="ord">
          <ac:chgData name="Brian Grey" userId="c81e10d2-c836-482c-a664-6eb0416e1933" providerId="ADAL" clId="{6E0E75E5-25E0-4649-9B75-5067BCFA9AFB}" dt="2020-07-20T02:37:19.676" v="4426" actId="167"/>
          <ac:picMkLst>
            <pc:docMk/>
            <pc:sldMk cId="3655232218" sldId="469"/>
            <ac:picMk id="8" creationId="{00000000-0000-0000-0000-000000000000}"/>
          </ac:picMkLst>
        </pc:picChg>
      </pc:sldChg>
      <pc:sldChg chg="modSp add mod modAnim">
        <pc:chgData name="Brian Grey" userId="c81e10d2-c836-482c-a664-6eb0416e1933" providerId="ADAL" clId="{6E0E75E5-25E0-4649-9B75-5067BCFA9AFB}" dt="2020-07-20T02:37:09.840" v="4425" actId="167"/>
        <pc:sldMkLst>
          <pc:docMk/>
          <pc:sldMk cId="3047685291" sldId="470"/>
        </pc:sldMkLst>
        <pc:spChg chg="mod">
          <ac:chgData name="Brian Grey" userId="c81e10d2-c836-482c-a664-6eb0416e1933" providerId="ADAL" clId="{6E0E75E5-25E0-4649-9B75-5067BCFA9AFB}" dt="2020-07-20T02:33:18.131" v="4416" actId="6549"/>
          <ac:spMkLst>
            <pc:docMk/>
            <pc:sldMk cId="3047685291" sldId="470"/>
            <ac:spMk id="4" creationId="{ED4844DB-D908-415A-95B0-5C6259DE470E}"/>
          </ac:spMkLst>
        </pc:spChg>
        <pc:picChg chg="ord">
          <ac:chgData name="Brian Grey" userId="c81e10d2-c836-482c-a664-6eb0416e1933" providerId="ADAL" clId="{6E0E75E5-25E0-4649-9B75-5067BCFA9AFB}" dt="2020-07-20T02:37:09.840" v="4425" actId="167"/>
          <ac:picMkLst>
            <pc:docMk/>
            <pc:sldMk cId="3047685291" sldId="470"/>
            <ac:picMk id="8" creationId="{00000000-0000-0000-0000-000000000000}"/>
          </ac:picMkLst>
        </pc:picChg>
      </pc:sldChg>
      <pc:sldChg chg="modSp add mod">
        <pc:chgData name="Brian Grey" userId="c81e10d2-c836-482c-a664-6eb0416e1933" providerId="ADAL" clId="{6E0E75E5-25E0-4649-9B75-5067BCFA9AFB}" dt="2020-07-20T02:40:37.109" v="4500" actId="20577"/>
        <pc:sldMkLst>
          <pc:docMk/>
          <pc:sldMk cId="1581479898" sldId="471"/>
        </pc:sldMkLst>
        <pc:spChg chg="mod">
          <ac:chgData name="Brian Grey" userId="c81e10d2-c836-482c-a664-6eb0416e1933" providerId="ADAL" clId="{6E0E75E5-25E0-4649-9B75-5067BCFA9AFB}" dt="2020-07-20T02:40:37.109" v="4500" actId="20577"/>
          <ac:spMkLst>
            <pc:docMk/>
            <pc:sldMk cId="1581479898" sldId="471"/>
            <ac:spMk id="4" creationId="{ED4844DB-D908-415A-95B0-5C6259DE470E}"/>
          </ac:spMkLst>
        </pc:spChg>
        <pc:picChg chg="ord">
          <ac:chgData name="Brian Grey" userId="c81e10d2-c836-482c-a664-6eb0416e1933" providerId="ADAL" clId="{6E0E75E5-25E0-4649-9B75-5067BCFA9AFB}" dt="2020-07-20T02:36:57.329" v="4422" actId="167"/>
          <ac:picMkLst>
            <pc:docMk/>
            <pc:sldMk cId="1581479898" sldId="471"/>
            <ac:picMk id="8" creationId="{00000000-0000-0000-0000-000000000000}"/>
          </ac:picMkLst>
        </pc:picChg>
      </pc:sldChg>
      <pc:sldChg chg="modSp add mod">
        <pc:chgData name="Brian Grey" userId="c81e10d2-c836-482c-a664-6eb0416e1933" providerId="ADAL" clId="{6E0E75E5-25E0-4649-9B75-5067BCFA9AFB}" dt="2020-07-20T02:37:04.586" v="4424" actId="167"/>
        <pc:sldMkLst>
          <pc:docMk/>
          <pc:sldMk cId="3660889819" sldId="472"/>
        </pc:sldMkLst>
        <pc:spChg chg="mod">
          <ac:chgData name="Brian Grey" userId="c81e10d2-c836-482c-a664-6eb0416e1933" providerId="ADAL" clId="{6E0E75E5-25E0-4649-9B75-5067BCFA9AFB}" dt="2020-07-20T02:33:51.294" v="4417" actId="6549"/>
          <ac:spMkLst>
            <pc:docMk/>
            <pc:sldMk cId="3660889819" sldId="472"/>
            <ac:spMk id="4" creationId="{ED4844DB-D908-415A-95B0-5C6259DE470E}"/>
          </ac:spMkLst>
        </pc:spChg>
        <pc:picChg chg="ord">
          <ac:chgData name="Brian Grey" userId="c81e10d2-c836-482c-a664-6eb0416e1933" providerId="ADAL" clId="{6E0E75E5-25E0-4649-9B75-5067BCFA9AFB}" dt="2020-07-20T02:37:04.586" v="4424" actId="167"/>
          <ac:picMkLst>
            <pc:docMk/>
            <pc:sldMk cId="3660889819" sldId="472"/>
            <ac:picMk id="8" creationId="{00000000-0000-0000-0000-000000000000}"/>
          </ac:picMkLst>
        </pc:picChg>
      </pc:sldChg>
      <pc:sldChg chg="modSp add mod">
        <pc:chgData name="Brian Grey" userId="c81e10d2-c836-482c-a664-6eb0416e1933" providerId="ADAL" clId="{6E0E75E5-25E0-4649-9B75-5067BCFA9AFB}" dt="2020-07-20T02:37:01.114" v="4423" actId="167"/>
        <pc:sldMkLst>
          <pc:docMk/>
          <pc:sldMk cId="1283900490" sldId="473"/>
        </pc:sldMkLst>
        <pc:spChg chg="mod">
          <ac:chgData name="Brian Grey" userId="c81e10d2-c836-482c-a664-6eb0416e1933" providerId="ADAL" clId="{6E0E75E5-25E0-4649-9B75-5067BCFA9AFB}" dt="2020-07-20T02:34:01.221" v="4418" actId="6549"/>
          <ac:spMkLst>
            <pc:docMk/>
            <pc:sldMk cId="1283900490" sldId="473"/>
            <ac:spMk id="4" creationId="{ED4844DB-D908-415A-95B0-5C6259DE470E}"/>
          </ac:spMkLst>
        </pc:spChg>
        <pc:picChg chg="ord">
          <ac:chgData name="Brian Grey" userId="c81e10d2-c836-482c-a664-6eb0416e1933" providerId="ADAL" clId="{6E0E75E5-25E0-4649-9B75-5067BCFA9AFB}" dt="2020-07-20T02:37:01.114" v="4423" actId="167"/>
          <ac:picMkLst>
            <pc:docMk/>
            <pc:sldMk cId="1283900490" sldId="473"/>
            <ac:picMk id="8" creationId="{00000000-0000-0000-0000-000000000000}"/>
          </ac:picMkLst>
        </pc:picChg>
      </pc:sldChg>
      <pc:sldChg chg="modSp add mod modTransition modAnim">
        <pc:chgData name="Brian Grey" userId="c81e10d2-c836-482c-a664-6eb0416e1933" providerId="ADAL" clId="{6E0E75E5-25E0-4649-9B75-5067BCFA9AFB}" dt="2020-07-20T03:56:26.559" v="7526"/>
        <pc:sldMkLst>
          <pc:docMk/>
          <pc:sldMk cId="3753265589" sldId="474"/>
        </pc:sldMkLst>
        <pc:spChg chg="mod">
          <ac:chgData name="Brian Grey" userId="c81e10d2-c836-482c-a664-6eb0416e1933" providerId="ADAL" clId="{6E0E75E5-25E0-4649-9B75-5067BCFA9AFB}" dt="2020-07-20T02:40:41.713" v="4502" actId="20577"/>
          <ac:spMkLst>
            <pc:docMk/>
            <pc:sldMk cId="3753265589" sldId="474"/>
            <ac:spMk id="2" creationId="{00000000-0000-0000-0000-000000000000}"/>
          </ac:spMkLst>
        </pc:spChg>
        <pc:spChg chg="mod">
          <ac:chgData name="Brian Grey" userId="c81e10d2-c836-482c-a664-6eb0416e1933" providerId="ADAL" clId="{6E0E75E5-25E0-4649-9B75-5067BCFA9AFB}" dt="2020-07-20T02:46:26.342" v="5017" actId="20577"/>
          <ac:spMkLst>
            <pc:docMk/>
            <pc:sldMk cId="3753265589" sldId="474"/>
            <ac:spMk id="4" creationId="{ED4844DB-D908-415A-95B0-5C6259DE470E}"/>
          </ac:spMkLst>
        </pc:spChg>
        <pc:picChg chg="ord">
          <ac:chgData name="Brian Grey" userId="c81e10d2-c836-482c-a664-6eb0416e1933" providerId="ADAL" clId="{6E0E75E5-25E0-4649-9B75-5067BCFA9AFB}" dt="2020-07-20T02:36:51.199" v="4421" actId="167"/>
          <ac:picMkLst>
            <pc:docMk/>
            <pc:sldMk cId="3753265589" sldId="474"/>
            <ac:picMk id="8" creationId="{00000000-0000-0000-0000-000000000000}"/>
          </ac:picMkLst>
        </pc:picChg>
      </pc:sldChg>
      <pc:sldChg chg="add del">
        <pc:chgData name="Brian Grey" userId="c81e10d2-c836-482c-a664-6eb0416e1933" providerId="ADAL" clId="{6E0E75E5-25E0-4649-9B75-5067BCFA9AFB}" dt="2020-07-20T02:38:38.389" v="4435" actId="2696"/>
        <pc:sldMkLst>
          <pc:docMk/>
          <pc:sldMk cId="138059686" sldId="475"/>
        </pc:sldMkLst>
      </pc:sldChg>
      <pc:sldChg chg="modSp add mod modTransition modAnim">
        <pc:chgData name="Brian Grey" userId="c81e10d2-c836-482c-a664-6eb0416e1933" providerId="ADAL" clId="{6E0E75E5-25E0-4649-9B75-5067BCFA9AFB}" dt="2020-07-20T23:33:30.510" v="12660" actId="20577"/>
        <pc:sldMkLst>
          <pc:docMk/>
          <pc:sldMk cId="347048177" sldId="475"/>
        </pc:sldMkLst>
        <pc:spChg chg="mod">
          <ac:chgData name="Brian Grey" userId="c81e10d2-c836-482c-a664-6eb0416e1933" providerId="ADAL" clId="{6E0E75E5-25E0-4649-9B75-5067BCFA9AFB}" dt="2020-07-20T02:47:18.149" v="5060" actId="20577"/>
          <ac:spMkLst>
            <pc:docMk/>
            <pc:sldMk cId="347048177" sldId="475"/>
            <ac:spMk id="2" creationId="{00000000-0000-0000-0000-000000000000}"/>
          </ac:spMkLst>
        </pc:spChg>
        <pc:spChg chg="mod">
          <ac:chgData name="Brian Grey" userId="c81e10d2-c836-482c-a664-6eb0416e1933" providerId="ADAL" clId="{6E0E75E5-25E0-4649-9B75-5067BCFA9AFB}" dt="2020-07-20T23:33:30.510" v="12660" actId="20577"/>
          <ac:spMkLst>
            <pc:docMk/>
            <pc:sldMk cId="347048177" sldId="475"/>
            <ac:spMk id="4" creationId="{ED4844DB-D908-415A-95B0-5C6259DE470E}"/>
          </ac:spMkLst>
        </pc:spChg>
      </pc:sldChg>
      <pc:sldChg chg="modSp add ord modAnim">
        <pc:chgData name="Brian Grey" userId="c81e10d2-c836-482c-a664-6eb0416e1933" providerId="ADAL" clId="{6E0E75E5-25E0-4649-9B75-5067BCFA9AFB}" dt="2020-07-20T23:33:33.963" v="12661" actId="20577"/>
        <pc:sldMkLst>
          <pc:docMk/>
          <pc:sldMk cId="1884488199" sldId="476"/>
        </pc:sldMkLst>
        <pc:spChg chg="mod">
          <ac:chgData name="Brian Grey" userId="c81e10d2-c836-482c-a664-6eb0416e1933" providerId="ADAL" clId="{6E0E75E5-25E0-4649-9B75-5067BCFA9AFB}" dt="2020-07-20T23:33:33.963" v="12661" actId="20577"/>
          <ac:spMkLst>
            <pc:docMk/>
            <pc:sldMk cId="1884488199" sldId="476"/>
            <ac:spMk id="4" creationId="{ED4844DB-D908-415A-95B0-5C6259DE470E}"/>
          </ac:spMkLst>
        </pc:spChg>
      </pc:sldChg>
      <pc:sldChg chg="modSp add modAnim">
        <pc:chgData name="Brian Grey" userId="c81e10d2-c836-482c-a664-6eb0416e1933" providerId="ADAL" clId="{6E0E75E5-25E0-4649-9B75-5067BCFA9AFB}" dt="2020-07-20T03:08:48.694" v="6743" actId="6549"/>
        <pc:sldMkLst>
          <pc:docMk/>
          <pc:sldMk cId="1472338012" sldId="477"/>
        </pc:sldMkLst>
        <pc:spChg chg="mod">
          <ac:chgData name="Brian Grey" userId="c81e10d2-c836-482c-a664-6eb0416e1933" providerId="ADAL" clId="{6E0E75E5-25E0-4649-9B75-5067BCFA9AFB}" dt="2020-07-20T03:08:48.694" v="6743" actId="6549"/>
          <ac:spMkLst>
            <pc:docMk/>
            <pc:sldMk cId="1472338012" sldId="477"/>
            <ac:spMk id="4" creationId="{ED4844DB-D908-415A-95B0-5C6259DE470E}"/>
          </ac:spMkLst>
        </pc:spChg>
      </pc:sldChg>
      <pc:sldChg chg="modSp add mod modTransition modAnim">
        <pc:chgData name="Brian Grey" userId="c81e10d2-c836-482c-a664-6eb0416e1933" providerId="ADAL" clId="{6E0E75E5-25E0-4649-9B75-5067BCFA9AFB}" dt="2020-07-20T03:56:14.327" v="7525"/>
        <pc:sldMkLst>
          <pc:docMk/>
          <pc:sldMk cId="4279077463" sldId="478"/>
        </pc:sldMkLst>
        <pc:spChg chg="mod">
          <ac:chgData name="Brian Grey" userId="c81e10d2-c836-482c-a664-6eb0416e1933" providerId="ADAL" clId="{6E0E75E5-25E0-4649-9B75-5067BCFA9AFB}" dt="2020-07-20T03:23:11.749" v="6747"/>
          <ac:spMkLst>
            <pc:docMk/>
            <pc:sldMk cId="4279077463" sldId="478"/>
            <ac:spMk id="2" creationId="{00000000-0000-0000-0000-000000000000}"/>
          </ac:spMkLst>
        </pc:spChg>
        <pc:spChg chg="mod">
          <ac:chgData name="Brian Grey" userId="c81e10d2-c836-482c-a664-6eb0416e1933" providerId="ADAL" clId="{6E0E75E5-25E0-4649-9B75-5067BCFA9AFB}" dt="2020-07-20T03:56:00.679" v="7523" actId="20577"/>
          <ac:spMkLst>
            <pc:docMk/>
            <pc:sldMk cId="4279077463" sldId="478"/>
            <ac:spMk id="4" creationId="{ED4844DB-D908-415A-95B0-5C6259DE470E}"/>
          </ac:spMkLst>
        </pc:spChg>
      </pc:sldChg>
      <pc:sldChg chg="addSp modSp add mod ord modTransition modAnim">
        <pc:chgData name="Brian Grey" userId="c81e10d2-c836-482c-a664-6eb0416e1933" providerId="ADAL" clId="{6E0E75E5-25E0-4649-9B75-5067BCFA9AFB}" dt="2020-07-20T05:00:17.724" v="9447"/>
        <pc:sldMkLst>
          <pc:docMk/>
          <pc:sldMk cId="487141794" sldId="479"/>
        </pc:sldMkLst>
        <pc:spChg chg="mod">
          <ac:chgData name="Brian Grey" userId="c81e10d2-c836-482c-a664-6eb0416e1933" providerId="ADAL" clId="{6E0E75E5-25E0-4649-9B75-5067BCFA9AFB}" dt="2020-07-20T04:22:40.845" v="8175" actId="20577"/>
          <ac:spMkLst>
            <pc:docMk/>
            <pc:sldMk cId="487141794" sldId="479"/>
            <ac:spMk id="4" creationId="{ED4844DB-D908-415A-95B0-5C6259DE470E}"/>
          </ac:spMkLst>
        </pc:spChg>
        <pc:picChg chg="add mod">
          <ac:chgData name="Brian Grey" userId="c81e10d2-c836-482c-a664-6eb0416e1933" providerId="ADAL" clId="{6E0E75E5-25E0-4649-9B75-5067BCFA9AFB}" dt="2020-07-20T04:04:22.987" v="7548" actId="962"/>
          <ac:picMkLst>
            <pc:docMk/>
            <pc:sldMk cId="487141794" sldId="479"/>
            <ac:picMk id="5" creationId="{99ABEB9B-ECF4-4947-BBCB-17F30DB0F89F}"/>
          </ac:picMkLst>
        </pc:picChg>
        <pc:picChg chg="add mod">
          <ac:chgData name="Brian Grey" userId="c81e10d2-c836-482c-a664-6eb0416e1933" providerId="ADAL" clId="{6E0E75E5-25E0-4649-9B75-5067BCFA9AFB}" dt="2020-07-20T04:04:47.270" v="7553" actId="1076"/>
          <ac:picMkLst>
            <pc:docMk/>
            <pc:sldMk cId="487141794" sldId="479"/>
            <ac:picMk id="7" creationId="{C5FCD430-C78A-4117-B00F-9B5A29776F9D}"/>
          </ac:picMkLst>
        </pc:picChg>
      </pc:sldChg>
      <pc:sldChg chg="modSp add mod modTransition modAnim">
        <pc:chgData name="Brian Grey" userId="c81e10d2-c836-482c-a664-6eb0416e1933" providerId="ADAL" clId="{6E0E75E5-25E0-4649-9B75-5067BCFA9AFB}" dt="2020-07-20T05:00:17.724" v="9447"/>
        <pc:sldMkLst>
          <pc:docMk/>
          <pc:sldMk cId="1271743909" sldId="480"/>
        </pc:sldMkLst>
        <pc:spChg chg="mod">
          <ac:chgData name="Brian Grey" userId="c81e10d2-c836-482c-a664-6eb0416e1933" providerId="ADAL" clId="{6E0E75E5-25E0-4649-9B75-5067BCFA9AFB}" dt="2020-07-20T04:43:11.938" v="8940" actId="6549"/>
          <ac:spMkLst>
            <pc:docMk/>
            <pc:sldMk cId="1271743909" sldId="480"/>
            <ac:spMk id="4" creationId="{ED4844DB-D908-415A-95B0-5C6259DE470E}"/>
          </ac:spMkLst>
        </pc:spChg>
      </pc:sldChg>
      <pc:sldChg chg="modSp add modTransition modAnim">
        <pc:chgData name="Brian Grey" userId="c81e10d2-c836-482c-a664-6eb0416e1933" providerId="ADAL" clId="{6E0E75E5-25E0-4649-9B75-5067BCFA9AFB}" dt="2020-07-20T05:00:17.724" v="9447"/>
        <pc:sldMkLst>
          <pc:docMk/>
          <pc:sldMk cId="47841175" sldId="481"/>
        </pc:sldMkLst>
        <pc:spChg chg="mod">
          <ac:chgData name="Brian Grey" userId="c81e10d2-c836-482c-a664-6eb0416e1933" providerId="ADAL" clId="{6E0E75E5-25E0-4649-9B75-5067BCFA9AFB}" dt="2020-07-20T04:47:41.448" v="9022" actId="179"/>
          <ac:spMkLst>
            <pc:docMk/>
            <pc:sldMk cId="47841175" sldId="481"/>
            <ac:spMk id="4" creationId="{ED4844DB-D908-415A-95B0-5C6259DE470E}"/>
          </ac:spMkLst>
        </pc:spChg>
      </pc:sldChg>
      <pc:sldChg chg="modSp add modTransition modAnim">
        <pc:chgData name="Brian Grey" userId="c81e10d2-c836-482c-a664-6eb0416e1933" providerId="ADAL" clId="{6E0E75E5-25E0-4649-9B75-5067BCFA9AFB}" dt="2020-07-20T23:59:59.455" v="12663" actId="20577"/>
        <pc:sldMkLst>
          <pc:docMk/>
          <pc:sldMk cId="3210756915" sldId="482"/>
        </pc:sldMkLst>
        <pc:spChg chg="mod">
          <ac:chgData name="Brian Grey" userId="c81e10d2-c836-482c-a664-6eb0416e1933" providerId="ADAL" clId="{6E0E75E5-25E0-4649-9B75-5067BCFA9AFB}" dt="2020-07-20T23:59:59.455" v="12663" actId="20577"/>
          <ac:spMkLst>
            <pc:docMk/>
            <pc:sldMk cId="3210756915" sldId="482"/>
            <ac:spMk id="4" creationId="{ED4844DB-D908-415A-95B0-5C6259DE470E}"/>
          </ac:spMkLst>
        </pc:spChg>
      </pc:sldChg>
      <pc:sldChg chg="modSp add modTransition modAnim">
        <pc:chgData name="Brian Grey" userId="c81e10d2-c836-482c-a664-6eb0416e1933" providerId="ADAL" clId="{6E0E75E5-25E0-4649-9B75-5067BCFA9AFB}" dt="2020-07-20T05:06:18.333" v="9690"/>
        <pc:sldMkLst>
          <pc:docMk/>
          <pc:sldMk cId="100616001" sldId="483"/>
        </pc:sldMkLst>
        <pc:spChg chg="mod">
          <ac:chgData name="Brian Grey" userId="c81e10d2-c836-482c-a664-6eb0416e1933" providerId="ADAL" clId="{6E0E75E5-25E0-4649-9B75-5067BCFA9AFB}" dt="2020-07-20T05:05:47.407" v="9674"/>
          <ac:spMkLst>
            <pc:docMk/>
            <pc:sldMk cId="100616001" sldId="483"/>
            <ac:spMk id="4" creationId="{ED4844DB-D908-415A-95B0-5C6259DE470E}"/>
          </ac:spMkLst>
        </pc:spChg>
      </pc:sldChg>
      <pc:sldChg chg="modSp add modTransition modAnim">
        <pc:chgData name="Brian Grey" userId="c81e10d2-c836-482c-a664-6eb0416e1933" providerId="ADAL" clId="{6E0E75E5-25E0-4649-9B75-5067BCFA9AFB}" dt="2020-07-20T05:05:43.574" v="9673" actId="6549"/>
        <pc:sldMkLst>
          <pc:docMk/>
          <pc:sldMk cId="3015059793" sldId="484"/>
        </pc:sldMkLst>
        <pc:spChg chg="mod">
          <ac:chgData name="Brian Grey" userId="c81e10d2-c836-482c-a664-6eb0416e1933" providerId="ADAL" clId="{6E0E75E5-25E0-4649-9B75-5067BCFA9AFB}" dt="2020-07-20T05:05:43.574" v="9673" actId="6549"/>
          <ac:spMkLst>
            <pc:docMk/>
            <pc:sldMk cId="3015059793" sldId="484"/>
            <ac:spMk id="4" creationId="{ED4844DB-D908-415A-95B0-5C6259DE470E}"/>
          </ac:spMkLst>
        </pc:spChg>
      </pc:sldChg>
      <pc:sldChg chg="modSp add mod">
        <pc:chgData name="Brian Grey" userId="c81e10d2-c836-482c-a664-6eb0416e1933" providerId="ADAL" clId="{6E0E75E5-25E0-4649-9B75-5067BCFA9AFB}" dt="2020-07-20T05:10:17.596" v="9698" actId="5793"/>
        <pc:sldMkLst>
          <pc:docMk/>
          <pc:sldMk cId="1345207253" sldId="485"/>
        </pc:sldMkLst>
        <pc:spChg chg="mod">
          <ac:chgData name="Brian Grey" userId="c81e10d2-c836-482c-a664-6eb0416e1933" providerId="ADAL" clId="{6E0E75E5-25E0-4649-9B75-5067BCFA9AFB}" dt="2020-07-20T05:10:17.596" v="9698" actId="5793"/>
          <ac:spMkLst>
            <pc:docMk/>
            <pc:sldMk cId="1345207253" sldId="485"/>
            <ac:spMk id="4" creationId="{ED4844DB-D908-415A-95B0-5C6259DE470E}"/>
          </ac:spMkLst>
        </pc:spChg>
      </pc:sldChg>
      <pc:sldChg chg="modSp add mod">
        <pc:chgData name="Brian Grey" userId="c81e10d2-c836-482c-a664-6eb0416e1933" providerId="ADAL" clId="{6E0E75E5-25E0-4649-9B75-5067BCFA9AFB}" dt="2020-07-20T05:05:39.129" v="9670" actId="6549"/>
        <pc:sldMkLst>
          <pc:docMk/>
          <pc:sldMk cId="2444810779" sldId="486"/>
        </pc:sldMkLst>
        <pc:spChg chg="mod">
          <ac:chgData name="Brian Grey" userId="c81e10d2-c836-482c-a664-6eb0416e1933" providerId="ADAL" clId="{6E0E75E5-25E0-4649-9B75-5067BCFA9AFB}" dt="2020-07-20T05:05:39.129" v="9670" actId="6549"/>
          <ac:spMkLst>
            <pc:docMk/>
            <pc:sldMk cId="2444810779" sldId="486"/>
            <ac:spMk id="4" creationId="{ED4844DB-D908-415A-95B0-5C6259DE470E}"/>
          </ac:spMkLst>
        </pc:spChg>
      </pc:sldChg>
      <pc:sldChg chg="add del">
        <pc:chgData name="Brian Grey" userId="c81e10d2-c836-482c-a664-6eb0416e1933" providerId="ADAL" clId="{6E0E75E5-25E0-4649-9B75-5067BCFA9AFB}" dt="2020-07-20T05:03:00.525" v="9551"/>
        <pc:sldMkLst>
          <pc:docMk/>
          <pc:sldMk cId="3720673168" sldId="486"/>
        </pc:sldMkLst>
      </pc:sldChg>
      <pc:sldChg chg="modSp add mod modTransition modAnim">
        <pc:chgData name="Brian Grey" userId="c81e10d2-c836-482c-a664-6eb0416e1933" providerId="ADAL" clId="{6E0E75E5-25E0-4649-9B75-5067BCFA9AFB}" dt="2020-07-20T21:19:09.637" v="10911"/>
        <pc:sldMkLst>
          <pc:docMk/>
          <pc:sldMk cId="3805732740" sldId="487"/>
        </pc:sldMkLst>
        <pc:spChg chg="mod">
          <ac:chgData name="Brian Grey" userId="c81e10d2-c836-482c-a664-6eb0416e1933" providerId="ADAL" clId="{6E0E75E5-25E0-4649-9B75-5067BCFA9AFB}" dt="2020-07-20T21:06:24.851" v="9701" actId="6549"/>
          <ac:spMkLst>
            <pc:docMk/>
            <pc:sldMk cId="3805732740" sldId="487"/>
            <ac:spMk id="2" creationId="{00000000-0000-0000-0000-000000000000}"/>
          </ac:spMkLst>
        </pc:spChg>
        <pc:spChg chg="mod">
          <ac:chgData name="Brian Grey" userId="c81e10d2-c836-482c-a664-6eb0416e1933" providerId="ADAL" clId="{6E0E75E5-25E0-4649-9B75-5067BCFA9AFB}" dt="2020-07-20T21:11:58.027" v="10243" actId="20577"/>
          <ac:spMkLst>
            <pc:docMk/>
            <pc:sldMk cId="3805732740" sldId="487"/>
            <ac:spMk id="4" creationId="{ED4844DB-D908-415A-95B0-5C6259DE470E}"/>
          </ac:spMkLst>
        </pc:spChg>
      </pc:sldChg>
      <pc:sldChg chg="addSp modSp add mod modAnim">
        <pc:chgData name="Brian Grey" userId="c81e10d2-c836-482c-a664-6eb0416e1933" providerId="ADAL" clId="{6E0E75E5-25E0-4649-9B75-5067BCFA9AFB}" dt="2020-07-20T21:39:49.276" v="11473" actId="14826"/>
        <pc:sldMkLst>
          <pc:docMk/>
          <pc:sldMk cId="1436177747" sldId="488"/>
        </pc:sldMkLst>
        <pc:spChg chg="mod">
          <ac:chgData name="Brian Grey" userId="c81e10d2-c836-482c-a664-6eb0416e1933" providerId="ADAL" clId="{6E0E75E5-25E0-4649-9B75-5067BCFA9AFB}" dt="2020-07-20T21:13:43.905" v="10269" actId="20577"/>
          <ac:spMkLst>
            <pc:docMk/>
            <pc:sldMk cId="1436177747" sldId="488"/>
            <ac:spMk id="2" creationId="{00000000-0000-0000-0000-000000000000}"/>
          </ac:spMkLst>
        </pc:spChg>
        <pc:spChg chg="mod">
          <ac:chgData name="Brian Grey" userId="c81e10d2-c836-482c-a664-6eb0416e1933" providerId="ADAL" clId="{6E0E75E5-25E0-4649-9B75-5067BCFA9AFB}" dt="2020-07-20T21:23:16.664" v="11082" actId="20577"/>
          <ac:spMkLst>
            <pc:docMk/>
            <pc:sldMk cId="1436177747" sldId="488"/>
            <ac:spMk id="4" creationId="{ED4844DB-D908-415A-95B0-5C6259DE470E}"/>
          </ac:spMkLst>
        </pc:spChg>
        <pc:picChg chg="add mod">
          <ac:chgData name="Brian Grey" userId="c81e10d2-c836-482c-a664-6eb0416e1933" providerId="ADAL" clId="{6E0E75E5-25E0-4649-9B75-5067BCFA9AFB}" dt="2020-07-20T21:39:49.276" v="11473" actId="14826"/>
          <ac:picMkLst>
            <pc:docMk/>
            <pc:sldMk cId="1436177747" sldId="488"/>
            <ac:picMk id="5" creationId="{AE3B93CA-7B03-4F84-9F81-EB70FC7D48CF}"/>
          </ac:picMkLst>
        </pc:picChg>
      </pc:sldChg>
      <pc:sldChg chg="add ord modAnim">
        <pc:chgData name="Brian Grey" userId="c81e10d2-c836-482c-a664-6eb0416e1933" providerId="ADAL" clId="{6E0E75E5-25E0-4649-9B75-5067BCFA9AFB}" dt="2020-07-20T21:23:39.789" v="11086"/>
        <pc:sldMkLst>
          <pc:docMk/>
          <pc:sldMk cId="3763769278" sldId="489"/>
        </pc:sldMkLst>
      </pc:sldChg>
      <pc:sldChg chg="modSp add mod ord modAnim">
        <pc:chgData name="Brian Grey" userId="c81e10d2-c836-482c-a664-6eb0416e1933" providerId="ADAL" clId="{6E0E75E5-25E0-4649-9B75-5067BCFA9AFB}" dt="2020-07-20T21:37:17.070" v="11472" actId="6549"/>
        <pc:sldMkLst>
          <pc:docMk/>
          <pc:sldMk cId="3719190766" sldId="490"/>
        </pc:sldMkLst>
        <pc:spChg chg="mod">
          <ac:chgData name="Brian Grey" userId="c81e10d2-c836-482c-a664-6eb0416e1933" providerId="ADAL" clId="{6E0E75E5-25E0-4649-9B75-5067BCFA9AFB}" dt="2020-07-20T21:23:54.770" v="11104" actId="20577"/>
          <ac:spMkLst>
            <pc:docMk/>
            <pc:sldMk cId="3719190766" sldId="490"/>
            <ac:spMk id="2" creationId="{00000000-0000-0000-0000-000000000000}"/>
          </ac:spMkLst>
        </pc:spChg>
        <pc:spChg chg="mod">
          <ac:chgData name="Brian Grey" userId="c81e10d2-c836-482c-a664-6eb0416e1933" providerId="ADAL" clId="{6E0E75E5-25E0-4649-9B75-5067BCFA9AFB}" dt="2020-07-20T21:37:17.070" v="11472" actId="6549"/>
          <ac:spMkLst>
            <pc:docMk/>
            <pc:sldMk cId="3719190766" sldId="490"/>
            <ac:spMk id="4" creationId="{ED4844DB-D908-415A-95B0-5C6259DE470E}"/>
          </ac:spMkLst>
        </pc:spChg>
      </pc:sldChg>
      <pc:sldChg chg="addSp modSp add mod ord addAnim delAnim modAnim">
        <pc:chgData name="Brian Grey" userId="c81e10d2-c836-482c-a664-6eb0416e1933" providerId="ADAL" clId="{6E0E75E5-25E0-4649-9B75-5067BCFA9AFB}" dt="2020-07-20T21:49:56.660" v="11584" actId="6549"/>
        <pc:sldMkLst>
          <pc:docMk/>
          <pc:sldMk cId="3031514586" sldId="491"/>
        </pc:sldMkLst>
        <pc:spChg chg="mod">
          <ac:chgData name="Brian Grey" userId="c81e10d2-c836-482c-a664-6eb0416e1933" providerId="ADAL" clId="{6E0E75E5-25E0-4649-9B75-5067BCFA9AFB}" dt="2020-07-20T21:49:56.660" v="11584" actId="6549"/>
          <ac:spMkLst>
            <pc:docMk/>
            <pc:sldMk cId="3031514586" sldId="491"/>
            <ac:spMk id="4" creationId="{ED4844DB-D908-415A-95B0-5C6259DE470E}"/>
          </ac:spMkLst>
        </pc:spChg>
        <pc:picChg chg="add mod">
          <ac:chgData name="Brian Grey" userId="c81e10d2-c836-482c-a664-6eb0416e1933" providerId="ADAL" clId="{6E0E75E5-25E0-4649-9B75-5067BCFA9AFB}" dt="2020-07-20T21:49:15.822" v="11583" actId="1076"/>
          <ac:picMkLst>
            <pc:docMk/>
            <pc:sldMk cId="3031514586" sldId="491"/>
            <ac:picMk id="5" creationId="{8A0145E9-A42B-4DE2-BE50-54B33DCAD427}"/>
          </ac:picMkLst>
        </pc:picChg>
      </pc:sldChg>
      <pc:sldChg chg="add">
        <pc:chgData name="Brian Grey" userId="c81e10d2-c836-482c-a664-6eb0416e1933" providerId="ADAL" clId="{6E0E75E5-25E0-4649-9B75-5067BCFA9AFB}" dt="2020-07-20T21:48:23.511" v="11575"/>
        <pc:sldMkLst>
          <pc:docMk/>
          <pc:sldMk cId="2846825889" sldId="492"/>
        </pc:sldMkLst>
      </pc:sldChg>
      <pc:sldChg chg="delSp modSp add mod modAnim">
        <pc:chgData name="Brian Grey" userId="c81e10d2-c836-482c-a664-6eb0416e1933" providerId="ADAL" clId="{6E0E75E5-25E0-4649-9B75-5067BCFA9AFB}" dt="2020-07-20T21:51:37.564" v="11763"/>
        <pc:sldMkLst>
          <pc:docMk/>
          <pc:sldMk cId="1636402956" sldId="493"/>
        </pc:sldMkLst>
        <pc:spChg chg="mod">
          <ac:chgData name="Brian Grey" userId="c81e10d2-c836-482c-a664-6eb0416e1933" providerId="ADAL" clId="{6E0E75E5-25E0-4649-9B75-5067BCFA9AFB}" dt="2020-07-20T21:51:30.224" v="11762"/>
          <ac:spMkLst>
            <pc:docMk/>
            <pc:sldMk cId="1636402956" sldId="493"/>
            <ac:spMk id="4" creationId="{ED4844DB-D908-415A-95B0-5C6259DE470E}"/>
          </ac:spMkLst>
        </pc:spChg>
        <pc:picChg chg="del">
          <ac:chgData name="Brian Grey" userId="c81e10d2-c836-482c-a664-6eb0416e1933" providerId="ADAL" clId="{6E0E75E5-25E0-4649-9B75-5067BCFA9AFB}" dt="2020-07-20T21:50:12.944" v="11592" actId="478"/>
          <ac:picMkLst>
            <pc:docMk/>
            <pc:sldMk cId="1636402956" sldId="493"/>
            <ac:picMk id="5" creationId="{8A0145E9-A42B-4DE2-BE50-54B33DCAD427}"/>
          </ac:picMkLst>
        </pc:picChg>
      </pc:sldChg>
      <pc:sldChg chg="modSp add ord modAnim">
        <pc:chgData name="Brian Grey" userId="c81e10d2-c836-482c-a664-6eb0416e1933" providerId="ADAL" clId="{6E0E75E5-25E0-4649-9B75-5067BCFA9AFB}" dt="2020-07-20T22:20:10.056" v="12363" actId="20577"/>
        <pc:sldMkLst>
          <pc:docMk/>
          <pc:sldMk cId="475321959" sldId="494"/>
        </pc:sldMkLst>
        <pc:spChg chg="mod">
          <ac:chgData name="Brian Grey" userId="c81e10d2-c836-482c-a664-6eb0416e1933" providerId="ADAL" clId="{6E0E75E5-25E0-4649-9B75-5067BCFA9AFB}" dt="2020-07-20T22:20:10.056" v="12363" actId="20577"/>
          <ac:spMkLst>
            <pc:docMk/>
            <pc:sldMk cId="475321959" sldId="494"/>
            <ac:spMk id="4" creationId="{ED4844DB-D908-415A-95B0-5C6259DE470E}"/>
          </ac:spMkLst>
        </pc:spChg>
      </pc:sldChg>
      <pc:sldChg chg="modSp add modAnim">
        <pc:chgData name="Brian Grey" userId="c81e10d2-c836-482c-a664-6eb0416e1933" providerId="ADAL" clId="{6E0E75E5-25E0-4649-9B75-5067BCFA9AFB}" dt="2020-07-20T22:25:59.095" v="12655" actId="20577"/>
        <pc:sldMkLst>
          <pc:docMk/>
          <pc:sldMk cId="4478732" sldId="495"/>
        </pc:sldMkLst>
        <pc:spChg chg="mod">
          <ac:chgData name="Brian Grey" userId="c81e10d2-c836-482c-a664-6eb0416e1933" providerId="ADAL" clId="{6E0E75E5-25E0-4649-9B75-5067BCFA9AFB}" dt="2020-07-20T22:25:59.095" v="12655" actId="20577"/>
          <ac:spMkLst>
            <pc:docMk/>
            <pc:sldMk cId="4478732" sldId="495"/>
            <ac:spMk id="4" creationId="{ED4844DB-D908-415A-95B0-5C6259DE470E}"/>
          </ac:spMkLst>
        </pc:spChg>
      </pc:sldChg>
    </pc:docChg>
  </pc:docChgLst>
  <pc:docChgLst>
    <pc:chgData name="Brian Grey" userId="c81e10d2-c836-482c-a664-6eb0416e1933" providerId="ADAL" clId="{9C4BFA4E-8844-4764-BFBB-7E49B982773B}"/>
    <pc:docChg chg="modSld">
      <pc:chgData name="Brian Grey" userId="c81e10d2-c836-482c-a664-6eb0416e1933" providerId="ADAL" clId="{9C4BFA4E-8844-4764-BFBB-7E49B982773B}" dt="2020-06-20T18:07:23.945" v="0" actId="14826"/>
      <pc:docMkLst>
        <pc:docMk/>
      </pc:docMkLst>
      <pc:sldChg chg="modSp">
        <pc:chgData name="Brian Grey" userId="c81e10d2-c836-482c-a664-6eb0416e1933" providerId="ADAL" clId="{9C4BFA4E-8844-4764-BFBB-7E49B982773B}" dt="2020-06-20T18:07:23.945" v="0" actId="14826"/>
        <pc:sldMkLst>
          <pc:docMk/>
          <pc:sldMk cId="3209974104" sldId="411"/>
        </pc:sldMkLst>
        <pc:picChg chg="mod">
          <ac:chgData name="Brian Grey" userId="c81e10d2-c836-482c-a664-6eb0416e1933" providerId="ADAL" clId="{9C4BFA4E-8844-4764-BFBB-7E49B982773B}" dt="2020-06-20T18:07:23.945" v="0" actId="14826"/>
          <ac:picMkLst>
            <pc:docMk/>
            <pc:sldMk cId="3209974104" sldId="411"/>
            <ac:picMk id="6" creationId="{E14A526A-FCED-4645-B8D3-E44B45F7972B}"/>
          </ac:picMkLst>
        </pc:picChg>
      </pc:sldChg>
    </pc:docChg>
  </pc:docChgLst>
  <pc:docChgLst>
    <pc:chgData name="Brian Grey" userId="c81e10d2-c836-482c-a664-6eb0416e1933" providerId="ADAL" clId="{EE70EC8A-AD9B-4682-8634-C9D7F76A9428}"/>
    <pc:docChg chg="undo custSel addSld delSld modSld sldOrd">
      <pc:chgData name="Brian Grey" userId="c81e10d2-c836-482c-a664-6eb0416e1933" providerId="ADAL" clId="{EE70EC8A-AD9B-4682-8634-C9D7F76A9428}" dt="2020-08-08T17:58:24.362" v="11709"/>
      <pc:docMkLst>
        <pc:docMk/>
      </pc:docMkLst>
      <pc:sldChg chg="modSp mod">
        <pc:chgData name="Brian Grey" userId="c81e10d2-c836-482c-a664-6eb0416e1933" providerId="ADAL" clId="{EE70EC8A-AD9B-4682-8634-C9D7F76A9428}" dt="2020-08-03T23:22:29.520" v="14" actId="20577"/>
        <pc:sldMkLst>
          <pc:docMk/>
          <pc:sldMk cId="2994068431" sldId="269"/>
        </pc:sldMkLst>
        <pc:spChg chg="mod">
          <ac:chgData name="Brian Grey" userId="c81e10d2-c836-482c-a664-6eb0416e1933" providerId="ADAL" clId="{EE70EC8A-AD9B-4682-8634-C9D7F76A9428}" dt="2020-08-03T23:22:29.520" v="14" actId="20577"/>
          <ac:spMkLst>
            <pc:docMk/>
            <pc:sldMk cId="2994068431" sldId="269"/>
            <ac:spMk id="11" creationId="{F9727386-A33F-4E6B-9AFA-42FD6931530D}"/>
          </ac:spMkLst>
        </pc:spChg>
      </pc:sldChg>
      <pc:sldChg chg="modSp mod">
        <pc:chgData name="Brian Grey" userId="c81e10d2-c836-482c-a664-6eb0416e1933" providerId="ADAL" clId="{EE70EC8A-AD9B-4682-8634-C9D7F76A9428}" dt="2020-08-03T23:25:02.001" v="172" actId="20577"/>
        <pc:sldMkLst>
          <pc:docMk/>
          <pc:sldMk cId="1541298972" sldId="287"/>
        </pc:sldMkLst>
        <pc:spChg chg="mod">
          <ac:chgData name="Brian Grey" userId="c81e10d2-c836-482c-a664-6eb0416e1933" providerId="ADAL" clId="{EE70EC8A-AD9B-4682-8634-C9D7F76A9428}" dt="2020-08-03T23:25:02.001" v="172" actId="20577"/>
          <ac:spMkLst>
            <pc:docMk/>
            <pc:sldMk cId="1541298972" sldId="287"/>
            <ac:spMk id="4" creationId="{ED4844DB-D908-415A-95B0-5C6259DE470E}"/>
          </ac:spMkLst>
        </pc:spChg>
      </pc:sldChg>
      <pc:sldChg chg="addSp delSp modSp mod ord delAnim modAnim">
        <pc:chgData name="Brian Grey" userId="c81e10d2-c836-482c-a664-6eb0416e1933" providerId="ADAL" clId="{EE70EC8A-AD9B-4682-8634-C9D7F76A9428}" dt="2020-08-05T20:23:09.476" v="1813"/>
        <pc:sldMkLst>
          <pc:docMk/>
          <pc:sldMk cId="402248661" sldId="496"/>
        </pc:sldMkLst>
        <pc:spChg chg="mod ord">
          <ac:chgData name="Brian Grey" userId="c81e10d2-c836-482c-a664-6eb0416e1933" providerId="ADAL" clId="{EE70EC8A-AD9B-4682-8634-C9D7F76A9428}" dt="2020-08-05T20:17:33.932" v="1773" actId="167"/>
          <ac:spMkLst>
            <pc:docMk/>
            <pc:sldMk cId="402248661" sldId="496"/>
            <ac:spMk id="2" creationId="{00000000-0000-0000-0000-000000000000}"/>
          </ac:spMkLst>
        </pc:spChg>
        <pc:spChg chg="mod ord">
          <ac:chgData name="Brian Grey" userId="c81e10d2-c836-482c-a664-6eb0416e1933" providerId="ADAL" clId="{EE70EC8A-AD9B-4682-8634-C9D7F76A9428}" dt="2020-08-05T20:22:49.361" v="1808" actId="6549"/>
          <ac:spMkLst>
            <pc:docMk/>
            <pc:sldMk cId="402248661" sldId="496"/>
            <ac:spMk id="4" creationId="{ED4844DB-D908-415A-95B0-5C6259DE470E}"/>
          </ac:spMkLst>
        </pc:spChg>
        <pc:picChg chg="add del mod">
          <ac:chgData name="Brian Grey" userId="c81e10d2-c836-482c-a664-6eb0416e1933" providerId="ADAL" clId="{EE70EC8A-AD9B-4682-8634-C9D7F76A9428}" dt="2020-08-05T20:10:32.535" v="1748" actId="478"/>
          <ac:picMkLst>
            <pc:docMk/>
            <pc:sldMk cId="402248661" sldId="496"/>
            <ac:picMk id="5" creationId="{D0CD7677-8EC2-4AF7-9261-D0C67DDA2013}"/>
          </ac:picMkLst>
        </pc:picChg>
        <pc:picChg chg="del">
          <ac:chgData name="Brian Grey" userId="c81e10d2-c836-482c-a664-6eb0416e1933" providerId="ADAL" clId="{EE70EC8A-AD9B-4682-8634-C9D7F76A9428}" dt="2020-08-03T23:25:25.666" v="192" actId="478"/>
          <ac:picMkLst>
            <pc:docMk/>
            <pc:sldMk cId="402248661" sldId="496"/>
            <ac:picMk id="6" creationId="{A825F636-8522-41FA-B3FD-97E0AB4E3A9A}"/>
          </ac:picMkLst>
        </pc:picChg>
        <pc:picChg chg="ord">
          <ac:chgData name="Brian Grey" userId="c81e10d2-c836-482c-a664-6eb0416e1933" providerId="ADAL" clId="{EE70EC8A-AD9B-4682-8634-C9D7F76A9428}" dt="2020-08-05T20:17:45.879" v="1775" actId="167"/>
          <ac:picMkLst>
            <pc:docMk/>
            <pc:sldMk cId="402248661" sldId="496"/>
            <ac:picMk id="8" creationId="{00000000-0000-0000-0000-000000000000}"/>
          </ac:picMkLst>
        </pc:picChg>
        <pc:picChg chg="add del mod ord">
          <ac:chgData name="Brian Grey" userId="c81e10d2-c836-482c-a664-6eb0416e1933" providerId="ADAL" clId="{EE70EC8A-AD9B-4682-8634-C9D7F76A9428}" dt="2020-08-05T20:17:43.225" v="1774" actId="478"/>
          <ac:picMkLst>
            <pc:docMk/>
            <pc:sldMk cId="402248661" sldId="496"/>
            <ac:picMk id="9" creationId="{B0EA4E16-4E1D-4AFE-ACD1-876D9B95DDA6}"/>
          </ac:picMkLst>
        </pc:picChg>
        <pc:picChg chg="add del mod">
          <ac:chgData name="Brian Grey" userId="c81e10d2-c836-482c-a664-6eb0416e1933" providerId="ADAL" clId="{EE70EC8A-AD9B-4682-8634-C9D7F76A9428}" dt="2020-08-05T20:18:07.400" v="1780" actId="478"/>
          <ac:picMkLst>
            <pc:docMk/>
            <pc:sldMk cId="402248661" sldId="496"/>
            <ac:picMk id="11" creationId="{0998A1FB-1AFF-4A0C-B003-4A3B0921909A}"/>
          </ac:picMkLst>
        </pc:picChg>
        <pc:picChg chg="add mod">
          <ac:chgData name="Brian Grey" userId="c81e10d2-c836-482c-a664-6eb0416e1933" providerId="ADAL" clId="{EE70EC8A-AD9B-4682-8634-C9D7F76A9428}" dt="2020-08-05T20:23:08.331" v="1812" actId="962"/>
          <ac:picMkLst>
            <pc:docMk/>
            <pc:sldMk cId="402248661" sldId="496"/>
            <ac:picMk id="13" creationId="{7598478F-3DCF-41BC-9D59-35B08FB35998}"/>
          </ac:picMkLst>
        </pc:picChg>
      </pc:sldChg>
      <pc:sldChg chg="modSp del mod">
        <pc:chgData name="Brian Grey" userId="c81e10d2-c836-482c-a664-6eb0416e1933" providerId="ADAL" clId="{EE70EC8A-AD9B-4682-8634-C9D7F76A9428}" dt="2020-08-07T01:45:41.496" v="4283" actId="2696"/>
        <pc:sldMkLst>
          <pc:docMk/>
          <pc:sldMk cId="881143134" sldId="497"/>
        </pc:sldMkLst>
        <pc:spChg chg="mod">
          <ac:chgData name="Brian Grey" userId="c81e10d2-c836-482c-a664-6eb0416e1933" providerId="ADAL" clId="{EE70EC8A-AD9B-4682-8634-C9D7F76A9428}" dt="2020-08-07T01:45:27.957" v="4282" actId="20577"/>
          <ac:spMkLst>
            <pc:docMk/>
            <pc:sldMk cId="881143134" sldId="497"/>
            <ac:spMk id="2" creationId="{00000000-0000-0000-0000-000000000000}"/>
          </ac:spMkLst>
        </pc:spChg>
      </pc:sldChg>
      <pc:sldChg chg="addSp delSp modSp mod modTransition delAnim modAnim">
        <pc:chgData name="Brian Grey" userId="c81e10d2-c836-482c-a664-6eb0416e1933" providerId="ADAL" clId="{EE70EC8A-AD9B-4682-8634-C9D7F76A9428}" dt="2020-08-05T20:24:01.035" v="1824"/>
        <pc:sldMkLst>
          <pc:docMk/>
          <pc:sldMk cId="331838230" sldId="523"/>
        </pc:sldMkLst>
        <pc:spChg chg="mod">
          <ac:chgData name="Brian Grey" userId="c81e10d2-c836-482c-a664-6eb0416e1933" providerId="ADAL" clId="{EE70EC8A-AD9B-4682-8634-C9D7F76A9428}" dt="2020-08-05T19:52:53.848" v="1376" actId="20577"/>
          <ac:spMkLst>
            <pc:docMk/>
            <pc:sldMk cId="331838230" sldId="523"/>
            <ac:spMk id="2" creationId="{00000000-0000-0000-0000-000000000000}"/>
          </ac:spMkLst>
        </pc:spChg>
        <pc:spChg chg="mod">
          <ac:chgData name="Brian Grey" userId="c81e10d2-c836-482c-a664-6eb0416e1933" providerId="ADAL" clId="{EE70EC8A-AD9B-4682-8634-C9D7F76A9428}" dt="2020-08-05T20:05:04.415" v="1401" actId="6549"/>
          <ac:spMkLst>
            <pc:docMk/>
            <pc:sldMk cId="331838230" sldId="523"/>
            <ac:spMk id="4" creationId="{ED4844DB-D908-415A-95B0-5C6259DE470E}"/>
          </ac:spMkLst>
        </pc:spChg>
        <pc:picChg chg="del">
          <ac:chgData name="Brian Grey" userId="c81e10d2-c836-482c-a664-6eb0416e1933" providerId="ADAL" clId="{EE70EC8A-AD9B-4682-8634-C9D7F76A9428}" dt="2020-08-05T20:05:07.031" v="1402" actId="478"/>
          <ac:picMkLst>
            <pc:docMk/>
            <pc:sldMk cId="331838230" sldId="523"/>
            <ac:picMk id="5" creationId="{1E9DAE97-5B66-4D9F-BA9A-483633CAEE59}"/>
          </ac:picMkLst>
        </pc:picChg>
        <pc:picChg chg="add mod">
          <ac:chgData name="Brian Grey" userId="c81e10d2-c836-482c-a664-6eb0416e1933" providerId="ADAL" clId="{EE70EC8A-AD9B-4682-8634-C9D7F76A9428}" dt="2020-08-05T20:23:21.039" v="1816" actId="962"/>
          <ac:picMkLst>
            <pc:docMk/>
            <pc:sldMk cId="331838230" sldId="523"/>
            <ac:picMk id="6" creationId="{70D4BBBD-CABA-41DC-B8B7-6F60E56BB7D0}"/>
          </ac:picMkLst>
        </pc:picChg>
        <pc:picChg chg="add mod">
          <ac:chgData name="Brian Grey" userId="c81e10d2-c836-482c-a664-6eb0416e1933" providerId="ADAL" clId="{EE70EC8A-AD9B-4682-8634-C9D7F76A9428}" dt="2020-08-05T20:23:41.280" v="1823" actId="1076"/>
          <ac:picMkLst>
            <pc:docMk/>
            <pc:sldMk cId="331838230" sldId="523"/>
            <ac:picMk id="9" creationId="{BE140B7B-7A42-4C50-BB87-833FF22A1C6E}"/>
          </ac:picMkLst>
        </pc:picChg>
      </pc:sldChg>
      <pc:sldChg chg="del">
        <pc:chgData name="Brian Grey" userId="c81e10d2-c836-482c-a664-6eb0416e1933" providerId="ADAL" clId="{EE70EC8A-AD9B-4682-8634-C9D7F76A9428}" dt="2020-08-07T01:45:41.496" v="4283" actId="2696"/>
        <pc:sldMkLst>
          <pc:docMk/>
          <pc:sldMk cId="2954706691" sldId="524"/>
        </pc:sldMkLst>
      </pc:sldChg>
      <pc:sldChg chg="addSp modSp mod modAnim">
        <pc:chgData name="Brian Grey" userId="c81e10d2-c836-482c-a664-6eb0416e1933" providerId="ADAL" clId="{EE70EC8A-AD9B-4682-8634-C9D7F76A9428}" dt="2020-08-07T13:15:51.142" v="5907"/>
        <pc:sldMkLst>
          <pc:docMk/>
          <pc:sldMk cId="365170285" sldId="525"/>
        </pc:sldMkLst>
        <pc:spChg chg="mod">
          <ac:chgData name="Brian Grey" userId="c81e10d2-c836-482c-a664-6eb0416e1933" providerId="ADAL" clId="{EE70EC8A-AD9B-4682-8634-C9D7F76A9428}" dt="2020-08-07T01:28:38.942" v="3888" actId="20577"/>
          <ac:spMkLst>
            <pc:docMk/>
            <pc:sldMk cId="365170285" sldId="525"/>
            <ac:spMk id="2" creationId="{00000000-0000-0000-0000-000000000000}"/>
          </ac:spMkLst>
        </pc:spChg>
        <pc:spChg chg="mod">
          <ac:chgData name="Brian Grey" userId="c81e10d2-c836-482c-a664-6eb0416e1933" providerId="ADAL" clId="{EE70EC8A-AD9B-4682-8634-C9D7F76A9428}" dt="2020-08-07T12:23:08.027" v="5891"/>
          <ac:spMkLst>
            <pc:docMk/>
            <pc:sldMk cId="365170285" sldId="525"/>
            <ac:spMk id="4" creationId="{ED4844DB-D908-415A-95B0-5C6259DE470E}"/>
          </ac:spMkLst>
        </pc:spChg>
        <pc:picChg chg="add mod">
          <ac:chgData name="Brian Grey" userId="c81e10d2-c836-482c-a664-6eb0416e1933" providerId="ADAL" clId="{EE70EC8A-AD9B-4682-8634-C9D7F76A9428}" dt="2020-08-07T13:15:07.140" v="5895" actId="1076"/>
          <ac:picMkLst>
            <pc:docMk/>
            <pc:sldMk cId="365170285" sldId="525"/>
            <ac:picMk id="5" creationId="{E2614B26-39E4-4738-A832-8687E8F2290E}"/>
          </ac:picMkLst>
        </pc:picChg>
      </pc:sldChg>
      <pc:sldChg chg="del">
        <pc:chgData name="Brian Grey" userId="c81e10d2-c836-482c-a664-6eb0416e1933" providerId="ADAL" clId="{EE70EC8A-AD9B-4682-8634-C9D7F76A9428}" dt="2020-08-07T01:45:41.496" v="4283" actId="2696"/>
        <pc:sldMkLst>
          <pc:docMk/>
          <pc:sldMk cId="4153371811" sldId="526"/>
        </pc:sldMkLst>
      </pc:sldChg>
      <pc:sldChg chg="del">
        <pc:chgData name="Brian Grey" userId="c81e10d2-c836-482c-a664-6eb0416e1933" providerId="ADAL" clId="{EE70EC8A-AD9B-4682-8634-C9D7F76A9428}" dt="2020-08-07T01:45:41.496" v="4283" actId="2696"/>
        <pc:sldMkLst>
          <pc:docMk/>
          <pc:sldMk cId="2512262506" sldId="527"/>
        </pc:sldMkLst>
      </pc:sldChg>
      <pc:sldChg chg="del">
        <pc:chgData name="Brian Grey" userId="c81e10d2-c836-482c-a664-6eb0416e1933" providerId="ADAL" clId="{EE70EC8A-AD9B-4682-8634-C9D7F76A9428}" dt="2020-08-07T01:45:41.496" v="4283" actId="2696"/>
        <pc:sldMkLst>
          <pc:docMk/>
          <pc:sldMk cId="108330486" sldId="528"/>
        </pc:sldMkLst>
      </pc:sldChg>
      <pc:sldChg chg="del">
        <pc:chgData name="Brian Grey" userId="c81e10d2-c836-482c-a664-6eb0416e1933" providerId="ADAL" clId="{EE70EC8A-AD9B-4682-8634-C9D7F76A9428}" dt="2020-08-07T01:45:41.496" v="4283" actId="2696"/>
        <pc:sldMkLst>
          <pc:docMk/>
          <pc:sldMk cId="3390679398" sldId="529"/>
        </pc:sldMkLst>
      </pc:sldChg>
      <pc:sldChg chg="del">
        <pc:chgData name="Brian Grey" userId="c81e10d2-c836-482c-a664-6eb0416e1933" providerId="ADAL" clId="{EE70EC8A-AD9B-4682-8634-C9D7F76A9428}" dt="2020-08-07T01:45:41.496" v="4283" actId="2696"/>
        <pc:sldMkLst>
          <pc:docMk/>
          <pc:sldMk cId="84034212" sldId="530"/>
        </pc:sldMkLst>
      </pc:sldChg>
      <pc:sldChg chg="del">
        <pc:chgData name="Brian Grey" userId="c81e10d2-c836-482c-a664-6eb0416e1933" providerId="ADAL" clId="{EE70EC8A-AD9B-4682-8634-C9D7F76A9428}" dt="2020-08-07T01:45:41.496" v="4283" actId="2696"/>
        <pc:sldMkLst>
          <pc:docMk/>
          <pc:sldMk cId="3821543213" sldId="531"/>
        </pc:sldMkLst>
      </pc:sldChg>
      <pc:sldChg chg="del">
        <pc:chgData name="Brian Grey" userId="c81e10d2-c836-482c-a664-6eb0416e1933" providerId="ADAL" clId="{EE70EC8A-AD9B-4682-8634-C9D7F76A9428}" dt="2020-08-07T01:45:41.496" v="4283" actId="2696"/>
        <pc:sldMkLst>
          <pc:docMk/>
          <pc:sldMk cId="1406587715" sldId="532"/>
        </pc:sldMkLst>
      </pc:sldChg>
      <pc:sldChg chg="del">
        <pc:chgData name="Brian Grey" userId="c81e10d2-c836-482c-a664-6eb0416e1933" providerId="ADAL" clId="{EE70EC8A-AD9B-4682-8634-C9D7F76A9428}" dt="2020-08-07T01:45:41.496" v="4283" actId="2696"/>
        <pc:sldMkLst>
          <pc:docMk/>
          <pc:sldMk cId="545100963" sldId="533"/>
        </pc:sldMkLst>
      </pc:sldChg>
      <pc:sldChg chg="del">
        <pc:chgData name="Brian Grey" userId="c81e10d2-c836-482c-a664-6eb0416e1933" providerId="ADAL" clId="{EE70EC8A-AD9B-4682-8634-C9D7F76A9428}" dt="2020-08-07T01:45:41.496" v="4283" actId="2696"/>
        <pc:sldMkLst>
          <pc:docMk/>
          <pc:sldMk cId="1821629792" sldId="534"/>
        </pc:sldMkLst>
      </pc:sldChg>
      <pc:sldChg chg="del">
        <pc:chgData name="Brian Grey" userId="c81e10d2-c836-482c-a664-6eb0416e1933" providerId="ADAL" clId="{EE70EC8A-AD9B-4682-8634-C9D7F76A9428}" dt="2020-08-07T01:45:41.496" v="4283" actId="2696"/>
        <pc:sldMkLst>
          <pc:docMk/>
          <pc:sldMk cId="883992513" sldId="535"/>
        </pc:sldMkLst>
      </pc:sldChg>
      <pc:sldChg chg="del">
        <pc:chgData name="Brian Grey" userId="c81e10d2-c836-482c-a664-6eb0416e1933" providerId="ADAL" clId="{EE70EC8A-AD9B-4682-8634-C9D7F76A9428}" dt="2020-08-07T01:45:41.496" v="4283" actId="2696"/>
        <pc:sldMkLst>
          <pc:docMk/>
          <pc:sldMk cId="616073343" sldId="536"/>
        </pc:sldMkLst>
      </pc:sldChg>
      <pc:sldChg chg="del">
        <pc:chgData name="Brian Grey" userId="c81e10d2-c836-482c-a664-6eb0416e1933" providerId="ADAL" clId="{EE70EC8A-AD9B-4682-8634-C9D7F76A9428}" dt="2020-08-07T01:45:41.496" v="4283" actId="2696"/>
        <pc:sldMkLst>
          <pc:docMk/>
          <pc:sldMk cId="1776903999" sldId="537"/>
        </pc:sldMkLst>
      </pc:sldChg>
      <pc:sldChg chg="del">
        <pc:chgData name="Brian Grey" userId="c81e10d2-c836-482c-a664-6eb0416e1933" providerId="ADAL" clId="{EE70EC8A-AD9B-4682-8634-C9D7F76A9428}" dt="2020-08-07T01:45:41.496" v="4283" actId="2696"/>
        <pc:sldMkLst>
          <pc:docMk/>
          <pc:sldMk cId="482669684" sldId="538"/>
        </pc:sldMkLst>
      </pc:sldChg>
      <pc:sldChg chg="del">
        <pc:chgData name="Brian Grey" userId="c81e10d2-c836-482c-a664-6eb0416e1933" providerId="ADAL" clId="{EE70EC8A-AD9B-4682-8634-C9D7F76A9428}" dt="2020-08-07T01:45:41.496" v="4283" actId="2696"/>
        <pc:sldMkLst>
          <pc:docMk/>
          <pc:sldMk cId="3976851292" sldId="539"/>
        </pc:sldMkLst>
      </pc:sldChg>
      <pc:sldChg chg="del">
        <pc:chgData name="Brian Grey" userId="c81e10d2-c836-482c-a664-6eb0416e1933" providerId="ADAL" clId="{EE70EC8A-AD9B-4682-8634-C9D7F76A9428}" dt="2020-08-07T01:45:41.496" v="4283" actId="2696"/>
        <pc:sldMkLst>
          <pc:docMk/>
          <pc:sldMk cId="3353286699" sldId="540"/>
        </pc:sldMkLst>
      </pc:sldChg>
      <pc:sldChg chg="del">
        <pc:chgData name="Brian Grey" userId="c81e10d2-c836-482c-a664-6eb0416e1933" providerId="ADAL" clId="{EE70EC8A-AD9B-4682-8634-C9D7F76A9428}" dt="2020-08-07T01:45:41.496" v="4283" actId="2696"/>
        <pc:sldMkLst>
          <pc:docMk/>
          <pc:sldMk cId="958940403" sldId="541"/>
        </pc:sldMkLst>
      </pc:sldChg>
      <pc:sldChg chg="del">
        <pc:chgData name="Brian Grey" userId="c81e10d2-c836-482c-a664-6eb0416e1933" providerId="ADAL" clId="{EE70EC8A-AD9B-4682-8634-C9D7F76A9428}" dt="2020-08-07T01:45:41.496" v="4283" actId="2696"/>
        <pc:sldMkLst>
          <pc:docMk/>
          <pc:sldMk cId="731771001" sldId="542"/>
        </pc:sldMkLst>
      </pc:sldChg>
      <pc:sldChg chg="del">
        <pc:chgData name="Brian Grey" userId="c81e10d2-c836-482c-a664-6eb0416e1933" providerId="ADAL" clId="{EE70EC8A-AD9B-4682-8634-C9D7F76A9428}" dt="2020-08-07T01:45:41.496" v="4283" actId="2696"/>
        <pc:sldMkLst>
          <pc:docMk/>
          <pc:sldMk cId="136492818" sldId="543"/>
        </pc:sldMkLst>
      </pc:sldChg>
      <pc:sldChg chg="del">
        <pc:chgData name="Brian Grey" userId="c81e10d2-c836-482c-a664-6eb0416e1933" providerId="ADAL" clId="{EE70EC8A-AD9B-4682-8634-C9D7F76A9428}" dt="2020-08-07T01:45:41.496" v="4283" actId="2696"/>
        <pc:sldMkLst>
          <pc:docMk/>
          <pc:sldMk cId="1097243068" sldId="544"/>
        </pc:sldMkLst>
      </pc:sldChg>
      <pc:sldChg chg="del">
        <pc:chgData name="Brian Grey" userId="c81e10d2-c836-482c-a664-6eb0416e1933" providerId="ADAL" clId="{EE70EC8A-AD9B-4682-8634-C9D7F76A9428}" dt="2020-08-07T01:45:41.496" v="4283" actId="2696"/>
        <pc:sldMkLst>
          <pc:docMk/>
          <pc:sldMk cId="1611281827" sldId="545"/>
        </pc:sldMkLst>
      </pc:sldChg>
      <pc:sldChg chg="del">
        <pc:chgData name="Brian Grey" userId="c81e10d2-c836-482c-a664-6eb0416e1933" providerId="ADAL" clId="{EE70EC8A-AD9B-4682-8634-C9D7F76A9428}" dt="2020-08-07T01:45:41.496" v="4283" actId="2696"/>
        <pc:sldMkLst>
          <pc:docMk/>
          <pc:sldMk cId="1733453699" sldId="546"/>
        </pc:sldMkLst>
      </pc:sldChg>
      <pc:sldChg chg="del">
        <pc:chgData name="Brian Grey" userId="c81e10d2-c836-482c-a664-6eb0416e1933" providerId="ADAL" clId="{EE70EC8A-AD9B-4682-8634-C9D7F76A9428}" dt="2020-08-07T01:45:41.496" v="4283" actId="2696"/>
        <pc:sldMkLst>
          <pc:docMk/>
          <pc:sldMk cId="3688155484" sldId="547"/>
        </pc:sldMkLst>
      </pc:sldChg>
      <pc:sldChg chg="del">
        <pc:chgData name="Brian Grey" userId="c81e10d2-c836-482c-a664-6eb0416e1933" providerId="ADAL" clId="{EE70EC8A-AD9B-4682-8634-C9D7F76A9428}" dt="2020-08-07T01:45:41.496" v="4283" actId="2696"/>
        <pc:sldMkLst>
          <pc:docMk/>
          <pc:sldMk cId="1985490778" sldId="548"/>
        </pc:sldMkLst>
      </pc:sldChg>
      <pc:sldChg chg="modSp add modTransition modAnim">
        <pc:chgData name="Brian Grey" userId="c81e10d2-c836-482c-a664-6eb0416e1933" providerId="ADAL" clId="{EE70EC8A-AD9B-4682-8634-C9D7F76A9428}" dt="2020-08-05T19:52:44.233" v="1370" actId="20577"/>
        <pc:sldMkLst>
          <pc:docMk/>
          <pc:sldMk cId="1364117691" sldId="549"/>
        </pc:sldMkLst>
        <pc:spChg chg="mod">
          <ac:chgData name="Brian Grey" userId="c81e10d2-c836-482c-a664-6eb0416e1933" providerId="ADAL" clId="{EE70EC8A-AD9B-4682-8634-C9D7F76A9428}" dt="2020-08-05T19:52:44.233" v="1370" actId="20577"/>
          <ac:spMkLst>
            <pc:docMk/>
            <pc:sldMk cId="1364117691" sldId="549"/>
            <ac:spMk id="4" creationId="{ED4844DB-D908-415A-95B0-5C6259DE470E}"/>
          </ac:spMkLst>
        </pc:spChg>
      </pc:sldChg>
      <pc:sldChg chg="modSp add modTransition modAnim">
        <pc:chgData name="Brian Grey" userId="c81e10d2-c836-482c-a664-6eb0416e1933" providerId="ADAL" clId="{EE70EC8A-AD9B-4682-8634-C9D7F76A9428}" dt="2020-08-05T20:22:32.264" v="1803" actId="6549"/>
        <pc:sldMkLst>
          <pc:docMk/>
          <pc:sldMk cId="2398637621" sldId="550"/>
        </pc:sldMkLst>
        <pc:spChg chg="mod">
          <ac:chgData name="Brian Grey" userId="c81e10d2-c836-482c-a664-6eb0416e1933" providerId="ADAL" clId="{EE70EC8A-AD9B-4682-8634-C9D7F76A9428}" dt="2020-08-05T20:22:32.264" v="1803" actId="6549"/>
          <ac:spMkLst>
            <pc:docMk/>
            <pc:sldMk cId="2398637621" sldId="550"/>
            <ac:spMk id="4" creationId="{ED4844DB-D908-415A-95B0-5C6259DE470E}"/>
          </ac:spMkLst>
        </pc:spChg>
      </pc:sldChg>
      <pc:sldChg chg="delSp modSp add mod delAnim modAnim">
        <pc:chgData name="Brian Grey" userId="c81e10d2-c836-482c-a664-6eb0416e1933" providerId="ADAL" clId="{EE70EC8A-AD9B-4682-8634-C9D7F76A9428}" dt="2020-08-07T01:50:57.747" v="4685" actId="20577"/>
        <pc:sldMkLst>
          <pc:docMk/>
          <pc:sldMk cId="15179583" sldId="551"/>
        </pc:sldMkLst>
        <pc:spChg chg="mod">
          <ac:chgData name="Brian Grey" userId="c81e10d2-c836-482c-a664-6eb0416e1933" providerId="ADAL" clId="{EE70EC8A-AD9B-4682-8634-C9D7F76A9428}" dt="2020-08-07T01:50:57.747" v="4685" actId="20577"/>
          <ac:spMkLst>
            <pc:docMk/>
            <pc:sldMk cId="15179583" sldId="551"/>
            <ac:spMk id="4" creationId="{ED4844DB-D908-415A-95B0-5C6259DE470E}"/>
          </ac:spMkLst>
        </pc:spChg>
        <pc:picChg chg="del">
          <ac:chgData name="Brian Grey" userId="c81e10d2-c836-482c-a664-6eb0416e1933" providerId="ADAL" clId="{EE70EC8A-AD9B-4682-8634-C9D7F76A9428}" dt="2020-08-07T01:00:06.265" v="1827" actId="478"/>
          <ac:picMkLst>
            <pc:docMk/>
            <pc:sldMk cId="15179583" sldId="551"/>
            <ac:picMk id="6" creationId="{70D4BBBD-CABA-41DC-B8B7-6F60E56BB7D0}"/>
          </ac:picMkLst>
        </pc:picChg>
        <pc:picChg chg="del">
          <ac:chgData name="Brian Grey" userId="c81e10d2-c836-482c-a664-6eb0416e1933" providerId="ADAL" clId="{EE70EC8A-AD9B-4682-8634-C9D7F76A9428}" dt="2020-08-07T01:00:05.529" v="1826" actId="478"/>
          <ac:picMkLst>
            <pc:docMk/>
            <pc:sldMk cId="15179583" sldId="551"/>
            <ac:picMk id="9" creationId="{BE140B7B-7A42-4C50-BB87-833FF22A1C6E}"/>
          </ac:picMkLst>
        </pc:picChg>
      </pc:sldChg>
      <pc:sldChg chg="modSp add mod modTransition modAnim">
        <pc:chgData name="Brian Grey" userId="c81e10d2-c836-482c-a664-6eb0416e1933" providerId="ADAL" clId="{EE70EC8A-AD9B-4682-8634-C9D7F76A9428}" dt="2020-08-07T01:35:14.298" v="4011" actId="6549"/>
        <pc:sldMkLst>
          <pc:docMk/>
          <pc:sldMk cId="653744933" sldId="552"/>
        </pc:sldMkLst>
        <pc:spChg chg="mod">
          <ac:chgData name="Brian Grey" userId="c81e10d2-c836-482c-a664-6eb0416e1933" providerId="ADAL" clId="{EE70EC8A-AD9B-4682-8634-C9D7F76A9428}" dt="2020-08-07T01:14:49.211" v="3097" actId="20577"/>
          <ac:spMkLst>
            <pc:docMk/>
            <pc:sldMk cId="653744933" sldId="552"/>
            <ac:spMk id="2" creationId="{00000000-0000-0000-0000-000000000000}"/>
          </ac:spMkLst>
        </pc:spChg>
        <pc:spChg chg="mod">
          <ac:chgData name="Brian Grey" userId="c81e10d2-c836-482c-a664-6eb0416e1933" providerId="ADAL" clId="{EE70EC8A-AD9B-4682-8634-C9D7F76A9428}" dt="2020-08-07T01:35:14.298" v="4011" actId="6549"/>
          <ac:spMkLst>
            <pc:docMk/>
            <pc:sldMk cId="653744933" sldId="552"/>
            <ac:spMk id="4" creationId="{ED4844DB-D908-415A-95B0-5C6259DE470E}"/>
          </ac:spMkLst>
        </pc:spChg>
      </pc:sldChg>
      <pc:sldChg chg="addSp delSp modSp add mod ord modTransition modAnim">
        <pc:chgData name="Brian Grey" userId="c81e10d2-c836-482c-a664-6eb0416e1933" providerId="ADAL" clId="{EE70EC8A-AD9B-4682-8634-C9D7F76A9428}" dt="2020-08-07T18:22:54.340" v="5949"/>
        <pc:sldMkLst>
          <pc:docMk/>
          <pc:sldMk cId="3839327918" sldId="553"/>
        </pc:sldMkLst>
        <pc:spChg chg="mod">
          <ac:chgData name="Brian Grey" userId="c81e10d2-c836-482c-a664-6eb0416e1933" providerId="ADAL" clId="{EE70EC8A-AD9B-4682-8634-C9D7F76A9428}" dt="2020-08-07T01:14:37.532" v="3083" actId="20577"/>
          <ac:spMkLst>
            <pc:docMk/>
            <pc:sldMk cId="3839327918" sldId="553"/>
            <ac:spMk id="2" creationId="{00000000-0000-0000-0000-000000000000}"/>
          </ac:spMkLst>
        </pc:spChg>
        <pc:spChg chg="mod">
          <ac:chgData name="Brian Grey" userId="c81e10d2-c836-482c-a664-6eb0416e1933" providerId="ADAL" clId="{EE70EC8A-AD9B-4682-8634-C9D7F76A9428}" dt="2020-08-07T18:22:46.544" v="5947" actId="6549"/>
          <ac:spMkLst>
            <pc:docMk/>
            <pc:sldMk cId="3839327918" sldId="553"/>
            <ac:spMk id="4" creationId="{ED4844DB-D908-415A-95B0-5C6259DE470E}"/>
          </ac:spMkLst>
        </pc:spChg>
        <pc:picChg chg="add mod">
          <ac:chgData name="Brian Grey" userId="c81e10d2-c836-482c-a664-6eb0416e1933" providerId="ADAL" clId="{EE70EC8A-AD9B-4682-8634-C9D7F76A9428}" dt="2020-08-07T18:22:35.799" v="5946" actId="14826"/>
          <ac:picMkLst>
            <pc:docMk/>
            <pc:sldMk cId="3839327918" sldId="553"/>
            <ac:picMk id="5" creationId="{868257A9-74AC-4B53-BC4C-E9B8A80F45CF}"/>
          </ac:picMkLst>
        </pc:picChg>
        <pc:picChg chg="add del mod">
          <ac:chgData name="Brian Grey" userId="c81e10d2-c836-482c-a664-6eb0416e1933" providerId="ADAL" clId="{EE70EC8A-AD9B-4682-8634-C9D7F76A9428}" dt="2020-08-07T13:25:20.914" v="5914" actId="931"/>
          <ac:picMkLst>
            <pc:docMk/>
            <pc:sldMk cId="3839327918" sldId="553"/>
            <ac:picMk id="7" creationId="{48E6BD90-602C-4419-BAAF-022DDDF5D14D}"/>
          </ac:picMkLst>
        </pc:picChg>
      </pc:sldChg>
      <pc:sldChg chg="modSp add mod ord modTransition modAnim">
        <pc:chgData name="Brian Grey" userId="c81e10d2-c836-482c-a664-6eb0416e1933" providerId="ADAL" clId="{EE70EC8A-AD9B-4682-8634-C9D7F76A9428}" dt="2020-08-07T01:55:23.768" v="5243"/>
        <pc:sldMkLst>
          <pc:docMk/>
          <pc:sldMk cId="56656899" sldId="554"/>
        </pc:sldMkLst>
        <pc:spChg chg="mod">
          <ac:chgData name="Brian Grey" userId="c81e10d2-c836-482c-a664-6eb0416e1933" providerId="ADAL" clId="{EE70EC8A-AD9B-4682-8634-C9D7F76A9428}" dt="2020-08-07T01:45:58.955" v="4301" actId="20577"/>
          <ac:spMkLst>
            <pc:docMk/>
            <pc:sldMk cId="56656899" sldId="554"/>
            <ac:spMk id="2" creationId="{00000000-0000-0000-0000-000000000000}"/>
          </ac:spMkLst>
        </pc:spChg>
        <pc:spChg chg="mod">
          <ac:chgData name="Brian Grey" userId="c81e10d2-c836-482c-a664-6eb0416e1933" providerId="ADAL" clId="{EE70EC8A-AD9B-4682-8634-C9D7F76A9428}" dt="2020-08-07T01:48:20.079" v="4505" actId="20577"/>
          <ac:spMkLst>
            <pc:docMk/>
            <pc:sldMk cId="56656899" sldId="554"/>
            <ac:spMk id="4" creationId="{ED4844DB-D908-415A-95B0-5C6259DE470E}"/>
          </ac:spMkLst>
        </pc:spChg>
      </pc:sldChg>
      <pc:sldChg chg="modSp add mod modTransition modAnim">
        <pc:chgData name="Brian Grey" userId="c81e10d2-c836-482c-a664-6eb0416e1933" providerId="ADAL" clId="{EE70EC8A-AD9B-4682-8634-C9D7F76A9428}" dt="2020-08-07T01:57:24.199" v="5577" actId="20577"/>
        <pc:sldMkLst>
          <pc:docMk/>
          <pc:sldMk cId="225772797" sldId="555"/>
        </pc:sldMkLst>
        <pc:spChg chg="mod">
          <ac:chgData name="Brian Grey" userId="c81e10d2-c836-482c-a664-6eb0416e1933" providerId="ADAL" clId="{EE70EC8A-AD9B-4682-8634-C9D7F76A9428}" dt="2020-08-07T01:48:53.951" v="4527" actId="20577"/>
          <ac:spMkLst>
            <pc:docMk/>
            <pc:sldMk cId="225772797" sldId="555"/>
            <ac:spMk id="2" creationId="{00000000-0000-0000-0000-000000000000}"/>
          </ac:spMkLst>
        </pc:spChg>
        <pc:spChg chg="mod">
          <ac:chgData name="Brian Grey" userId="c81e10d2-c836-482c-a664-6eb0416e1933" providerId="ADAL" clId="{EE70EC8A-AD9B-4682-8634-C9D7F76A9428}" dt="2020-08-07T01:57:24.199" v="5577" actId="20577"/>
          <ac:spMkLst>
            <pc:docMk/>
            <pc:sldMk cId="225772797" sldId="555"/>
            <ac:spMk id="4" creationId="{ED4844DB-D908-415A-95B0-5C6259DE470E}"/>
          </ac:spMkLst>
        </pc:spChg>
      </pc:sldChg>
      <pc:sldChg chg="modSp add mod modAnim">
        <pc:chgData name="Brian Grey" userId="c81e10d2-c836-482c-a664-6eb0416e1933" providerId="ADAL" clId="{EE70EC8A-AD9B-4682-8634-C9D7F76A9428}" dt="2020-08-07T01:58:46.756" v="5735" actId="5793"/>
        <pc:sldMkLst>
          <pc:docMk/>
          <pc:sldMk cId="382447709" sldId="556"/>
        </pc:sldMkLst>
        <pc:spChg chg="mod">
          <ac:chgData name="Brian Grey" userId="c81e10d2-c836-482c-a664-6eb0416e1933" providerId="ADAL" clId="{EE70EC8A-AD9B-4682-8634-C9D7F76A9428}" dt="2020-08-07T01:58:46.756" v="5735" actId="5793"/>
          <ac:spMkLst>
            <pc:docMk/>
            <pc:sldMk cId="382447709" sldId="556"/>
            <ac:spMk id="4" creationId="{ED4844DB-D908-415A-95B0-5C6259DE470E}"/>
          </ac:spMkLst>
        </pc:spChg>
      </pc:sldChg>
      <pc:sldChg chg="modSp add mod ord modAnim">
        <pc:chgData name="Brian Grey" userId="c81e10d2-c836-482c-a664-6eb0416e1933" providerId="ADAL" clId="{EE70EC8A-AD9B-4682-8634-C9D7F76A9428}" dt="2020-08-07T18:27:45.049" v="6177" actId="15"/>
        <pc:sldMkLst>
          <pc:docMk/>
          <pc:sldMk cId="2911835957" sldId="557"/>
        </pc:sldMkLst>
        <pc:spChg chg="mod">
          <ac:chgData name="Brian Grey" userId="c81e10d2-c836-482c-a664-6eb0416e1933" providerId="ADAL" clId="{EE70EC8A-AD9B-4682-8634-C9D7F76A9428}" dt="2020-08-07T02:04:13.853" v="5744" actId="20577"/>
          <ac:spMkLst>
            <pc:docMk/>
            <pc:sldMk cId="2911835957" sldId="557"/>
            <ac:spMk id="2" creationId="{00000000-0000-0000-0000-000000000000}"/>
          </ac:spMkLst>
        </pc:spChg>
        <pc:spChg chg="mod">
          <ac:chgData name="Brian Grey" userId="c81e10d2-c836-482c-a664-6eb0416e1933" providerId="ADAL" clId="{EE70EC8A-AD9B-4682-8634-C9D7F76A9428}" dt="2020-08-07T18:27:45.049" v="6177" actId="15"/>
          <ac:spMkLst>
            <pc:docMk/>
            <pc:sldMk cId="2911835957" sldId="557"/>
            <ac:spMk id="4" creationId="{ED4844DB-D908-415A-95B0-5C6259DE470E}"/>
          </ac:spMkLst>
        </pc:spChg>
      </pc:sldChg>
      <pc:sldChg chg="modSp add modTransition modAnim">
        <pc:chgData name="Brian Grey" userId="c81e10d2-c836-482c-a664-6eb0416e1933" providerId="ADAL" clId="{EE70EC8A-AD9B-4682-8634-C9D7F76A9428}" dt="2020-08-07T18:23:30.483" v="5953" actId="6549"/>
        <pc:sldMkLst>
          <pc:docMk/>
          <pc:sldMk cId="1157936974" sldId="558"/>
        </pc:sldMkLst>
        <pc:spChg chg="mod">
          <ac:chgData name="Brian Grey" userId="c81e10d2-c836-482c-a664-6eb0416e1933" providerId="ADAL" clId="{EE70EC8A-AD9B-4682-8634-C9D7F76A9428}" dt="2020-08-07T18:23:30.483" v="5953" actId="6549"/>
          <ac:spMkLst>
            <pc:docMk/>
            <pc:sldMk cId="1157936974" sldId="558"/>
            <ac:spMk id="4" creationId="{ED4844DB-D908-415A-95B0-5C6259DE470E}"/>
          </ac:spMkLst>
        </pc:spChg>
        <pc:picChg chg="mod">
          <ac:chgData name="Brian Grey" userId="c81e10d2-c836-482c-a664-6eb0416e1933" providerId="ADAL" clId="{EE70EC8A-AD9B-4682-8634-C9D7F76A9428}" dt="2020-08-07T18:23:19.764" v="5952" actId="14826"/>
          <ac:picMkLst>
            <pc:docMk/>
            <pc:sldMk cId="1157936974" sldId="558"/>
            <ac:picMk id="5" creationId="{868257A9-74AC-4B53-BC4C-E9B8A80F45CF}"/>
          </ac:picMkLst>
        </pc:picChg>
      </pc:sldChg>
      <pc:sldChg chg="modSp add modTransition modAnim">
        <pc:chgData name="Brian Grey" userId="c81e10d2-c836-482c-a664-6eb0416e1933" providerId="ADAL" clId="{EE70EC8A-AD9B-4682-8634-C9D7F76A9428}" dt="2020-08-07T18:24:10.774" v="5956"/>
        <pc:sldMkLst>
          <pc:docMk/>
          <pc:sldMk cId="948082871" sldId="559"/>
        </pc:sldMkLst>
        <pc:spChg chg="mod">
          <ac:chgData name="Brian Grey" userId="c81e10d2-c836-482c-a664-6eb0416e1933" providerId="ADAL" clId="{EE70EC8A-AD9B-4682-8634-C9D7F76A9428}" dt="2020-08-07T18:23:38.479" v="5954" actId="6549"/>
          <ac:spMkLst>
            <pc:docMk/>
            <pc:sldMk cId="948082871" sldId="559"/>
            <ac:spMk id="4" creationId="{ED4844DB-D908-415A-95B0-5C6259DE470E}"/>
          </ac:spMkLst>
        </pc:spChg>
      </pc:sldChg>
      <pc:sldChg chg="addSp modSp add mod ord modAnim">
        <pc:chgData name="Brian Grey" userId="c81e10d2-c836-482c-a664-6eb0416e1933" providerId="ADAL" clId="{EE70EC8A-AD9B-4682-8634-C9D7F76A9428}" dt="2020-08-07T19:02:17.018" v="6791"/>
        <pc:sldMkLst>
          <pc:docMk/>
          <pc:sldMk cId="887455468" sldId="560"/>
        </pc:sldMkLst>
        <pc:spChg chg="mod">
          <ac:chgData name="Brian Grey" userId="c81e10d2-c836-482c-a664-6eb0416e1933" providerId="ADAL" clId="{EE70EC8A-AD9B-4682-8634-C9D7F76A9428}" dt="2020-08-07T18:53:42.610" v="6320"/>
          <ac:spMkLst>
            <pc:docMk/>
            <pc:sldMk cId="887455468" sldId="560"/>
            <ac:spMk id="2" creationId="{00000000-0000-0000-0000-000000000000}"/>
          </ac:spMkLst>
        </pc:spChg>
        <pc:spChg chg="mod">
          <ac:chgData name="Brian Grey" userId="c81e10d2-c836-482c-a664-6eb0416e1933" providerId="ADAL" clId="{EE70EC8A-AD9B-4682-8634-C9D7F76A9428}" dt="2020-08-07T18:55:47.429" v="6510" actId="6549"/>
          <ac:spMkLst>
            <pc:docMk/>
            <pc:sldMk cId="887455468" sldId="560"/>
            <ac:spMk id="4" creationId="{ED4844DB-D908-415A-95B0-5C6259DE470E}"/>
          </ac:spMkLst>
        </pc:spChg>
        <pc:picChg chg="add mod">
          <ac:chgData name="Brian Grey" userId="c81e10d2-c836-482c-a664-6eb0416e1933" providerId="ADAL" clId="{EE70EC8A-AD9B-4682-8634-C9D7F76A9428}" dt="2020-08-07T19:02:09.169" v="6789" actId="14826"/>
          <ac:picMkLst>
            <pc:docMk/>
            <pc:sldMk cId="887455468" sldId="560"/>
            <ac:picMk id="5" creationId="{CC74A6A4-D337-4E48-860A-598ADD912A2B}"/>
          </ac:picMkLst>
        </pc:picChg>
      </pc:sldChg>
      <pc:sldChg chg="modSp add mod modAnim">
        <pc:chgData name="Brian Grey" userId="c81e10d2-c836-482c-a664-6eb0416e1933" providerId="ADAL" clId="{EE70EC8A-AD9B-4682-8634-C9D7F76A9428}" dt="2020-08-07T20:48:57.071" v="6795" actId="20577"/>
        <pc:sldMkLst>
          <pc:docMk/>
          <pc:sldMk cId="653566960" sldId="561"/>
        </pc:sldMkLst>
        <pc:spChg chg="mod">
          <ac:chgData name="Brian Grey" userId="c81e10d2-c836-482c-a664-6eb0416e1933" providerId="ADAL" clId="{EE70EC8A-AD9B-4682-8634-C9D7F76A9428}" dt="2020-08-07T18:53:50.483" v="6321"/>
          <ac:spMkLst>
            <pc:docMk/>
            <pc:sldMk cId="653566960" sldId="561"/>
            <ac:spMk id="2" creationId="{00000000-0000-0000-0000-000000000000}"/>
          </ac:spMkLst>
        </pc:spChg>
        <pc:spChg chg="mod">
          <ac:chgData name="Brian Grey" userId="c81e10d2-c836-482c-a664-6eb0416e1933" providerId="ADAL" clId="{EE70EC8A-AD9B-4682-8634-C9D7F76A9428}" dt="2020-08-07T20:48:57.071" v="6795" actId="20577"/>
          <ac:spMkLst>
            <pc:docMk/>
            <pc:sldMk cId="653566960" sldId="561"/>
            <ac:spMk id="4" creationId="{ED4844DB-D908-415A-95B0-5C6259DE470E}"/>
          </ac:spMkLst>
        </pc:spChg>
      </pc:sldChg>
      <pc:sldChg chg="modSp add modAnim">
        <pc:chgData name="Brian Grey" userId="c81e10d2-c836-482c-a664-6eb0416e1933" providerId="ADAL" clId="{EE70EC8A-AD9B-4682-8634-C9D7F76A9428}" dt="2020-08-07T20:52:57.280" v="7164" actId="5793"/>
        <pc:sldMkLst>
          <pc:docMk/>
          <pc:sldMk cId="3963656128" sldId="562"/>
        </pc:sldMkLst>
        <pc:spChg chg="mod">
          <ac:chgData name="Brian Grey" userId="c81e10d2-c836-482c-a664-6eb0416e1933" providerId="ADAL" clId="{EE70EC8A-AD9B-4682-8634-C9D7F76A9428}" dt="2020-08-07T20:52:57.280" v="7164" actId="5793"/>
          <ac:spMkLst>
            <pc:docMk/>
            <pc:sldMk cId="3963656128" sldId="562"/>
            <ac:spMk id="4" creationId="{ED4844DB-D908-415A-95B0-5C6259DE470E}"/>
          </ac:spMkLst>
        </pc:spChg>
      </pc:sldChg>
      <pc:sldChg chg="modSp add mod ord modAnim">
        <pc:chgData name="Brian Grey" userId="c81e10d2-c836-482c-a664-6eb0416e1933" providerId="ADAL" clId="{EE70EC8A-AD9B-4682-8634-C9D7F76A9428}" dt="2020-08-07T21:04:24.046" v="7698" actId="20577"/>
        <pc:sldMkLst>
          <pc:docMk/>
          <pc:sldMk cId="3619280992" sldId="563"/>
        </pc:sldMkLst>
        <pc:spChg chg="mod">
          <ac:chgData name="Brian Grey" userId="c81e10d2-c836-482c-a664-6eb0416e1933" providerId="ADAL" clId="{EE70EC8A-AD9B-4682-8634-C9D7F76A9428}" dt="2020-08-07T20:53:33.184" v="7196" actId="20577"/>
          <ac:spMkLst>
            <pc:docMk/>
            <pc:sldMk cId="3619280992" sldId="563"/>
            <ac:spMk id="2" creationId="{00000000-0000-0000-0000-000000000000}"/>
          </ac:spMkLst>
        </pc:spChg>
        <pc:spChg chg="mod">
          <ac:chgData name="Brian Grey" userId="c81e10d2-c836-482c-a664-6eb0416e1933" providerId="ADAL" clId="{EE70EC8A-AD9B-4682-8634-C9D7F76A9428}" dt="2020-08-07T21:04:24.046" v="7698" actId="20577"/>
          <ac:spMkLst>
            <pc:docMk/>
            <pc:sldMk cId="3619280992" sldId="563"/>
            <ac:spMk id="4" creationId="{ED4844DB-D908-415A-95B0-5C6259DE470E}"/>
          </ac:spMkLst>
        </pc:spChg>
      </pc:sldChg>
      <pc:sldChg chg="addSp delSp modSp add mod delAnim modAnim">
        <pc:chgData name="Brian Grey" userId="c81e10d2-c836-482c-a664-6eb0416e1933" providerId="ADAL" clId="{EE70EC8A-AD9B-4682-8634-C9D7F76A9428}" dt="2020-08-07T21:29:04.495" v="7786"/>
        <pc:sldMkLst>
          <pc:docMk/>
          <pc:sldMk cId="3398468114" sldId="564"/>
        </pc:sldMkLst>
        <pc:spChg chg="mod">
          <ac:chgData name="Brian Grey" userId="c81e10d2-c836-482c-a664-6eb0416e1933" providerId="ADAL" clId="{EE70EC8A-AD9B-4682-8634-C9D7F76A9428}" dt="2020-08-07T21:11:30.377" v="7707" actId="20577"/>
          <ac:spMkLst>
            <pc:docMk/>
            <pc:sldMk cId="3398468114" sldId="564"/>
            <ac:spMk id="2" creationId="{00000000-0000-0000-0000-000000000000}"/>
          </ac:spMkLst>
        </pc:spChg>
        <pc:spChg chg="mod">
          <ac:chgData name="Brian Grey" userId="c81e10d2-c836-482c-a664-6eb0416e1933" providerId="ADAL" clId="{EE70EC8A-AD9B-4682-8634-C9D7F76A9428}" dt="2020-08-07T21:28:44.314" v="7782" actId="313"/>
          <ac:spMkLst>
            <pc:docMk/>
            <pc:sldMk cId="3398468114" sldId="564"/>
            <ac:spMk id="4" creationId="{ED4844DB-D908-415A-95B0-5C6259DE470E}"/>
          </ac:spMkLst>
        </pc:spChg>
        <pc:picChg chg="add mod">
          <ac:chgData name="Brian Grey" userId="c81e10d2-c836-482c-a664-6eb0416e1933" providerId="ADAL" clId="{EE70EC8A-AD9B-4682-8634-C9D7F76A9428}" dt="2020-08-07T21:29:00.015" v="7785" actId="962"/>
          <ac:picMkLst>
            <pc:docMk/>
            <pc:sldMk cId="3398468114" sldId="564"/>
            <ac:picMk id="5" creationId="{4C23F776-84F0-47FA-A503-2652C861A173}"/>
          </ac:picMkLst>
        </pc:picChg>
        <pc:picChg chg="del">
          <ac:chgData name="Brian Grey" userId="c81e10d2-c836-482c-a664-6eb0416e1933" providerId="ADAL" clId="{EE70EC8A-AD9B-4682-8634-C9D7F76A9428}" dt="2020-08-07T21:11:25.002" v="7701" actId="478"/>
          <ac:picMkLst>
            <pc:docMk/>
            <pc:sldMk cId="3398468114" sldId="564"/>
            <ac:picMk id="6" creationId="{70D4BBBD-CABA-41DC-B8B7-6F60E56BB7D0}"/>
          </ac:picMkLst>
        </pc:picChg>
        <pc:picChg chg="del">
          <ac:chgData name="Brian Grey" userId="c81e10d2-c836-482c-a664-6eb0416e1933" providerId="ADAL" clId="{EE70EC8A-AD9B-4682-8634-C9D7F76A9428}" dt="2020-08-07T21:11:24.231" v="7700" actId="478"/>
          <ac:picMkLst>
            <pc:docMk/>
            <pc:sldMk cId="3398468114" sldId="564"/>
            <ac:picMk id="9" creationId="{BE140B7B-7A42-4C50-BB87-833FF22A1C6E}"/>
          </ac:picMkLst>
        </pc:picChg>
      </pc:sldChg>
      <pc:sldChg chg="modSp add modAnim">
        <pc:chgData name="Brian Grey" userId="c81e10d2-c836-482c-a664-6eb0416e1933" providerId="ADAL" clId="{EE70EC8A-AD9B-4682-8634-C9D7F76A9428}" dt="2020-08-07T21:35:01.492" v="8026" actId="20577"/>
        <pc:sldMkLst>
          <pc:docMk/>
          <pc:sldMk cId="1878078123" sldId="565"/>
        </pc:sldMkLst>
        <pc:spChg chg="mod">
          <ac:chgData name="Brian Grey" userId="c81e10d2-c836-482c-a664-6eb0416e1933" providerId="ADAL" clId="{EE70EC8A-AD9B-4682-8634-C9D7F76A9428}" dt="2020-08-07T21:29:16.625" v="7791" actId="20577"/>
          <ac:spMkLst>
            <pc:docMk/>
            <pc:sldMk cId="1878078123" sldId="565"/>
            <ac:spMk id="2" creationId="{00000000-0000-0000-0000-000000000000}"/>
          </ac:spMkLst>
        </pc:spChg>
        <pc:spChg chg="mod">
          <ac:chgData name="Brian Grey" userId="c81e10d2-c836-482c-a664-6eb0416e1933" providerId="ADAL" clId="{EE70EC8A-AD9B-4682-8634-C9D7F76A9428}" dt="2020-08-07T21:35:01.492" v="8026" actId="20577"/>
          <ac:spMkLst>
            <pc:docMk/>
            <pc:sldMk cId="1878078123" sldId="565"/>
            <ac:spMk id="4" creationId="{ED4844DB-D908-415A-95B0-5C6259DE470E}"/>
          </ac:spMkLst>
        </pc:spChg>
      </pc:sldChg>
      <pc:sldChg chg="addSp delSp modSp add mod delAnim modAnim">
        <pc:chgData name="Brian Grey" userId="c81e10d2-c836-482c-a664-6eb0416e1933" providerId="ADAL" clId="{EE70EC8A-AD9B-4682-8634-C9D7F76A9428}" dt="2020-08-07T22:59:42.706" v="8326"/>
        <pc:sldMkLst>
          <pc:docMk/>
          <pc:sldMk cId="2927538486" sldId="566"/>
        </pc:sldMkLst>
        <pc:spChg chg="mod">
          <ac:chgData name="Brian Grey" userId="c81e10d2-c836-482c-a664-6eb0416e1933" providerId="ADAL" clId="{EE70EC8A-AD9B-4682-8634-C9D7F76A9428}" dt="2020-08-07T22:49:18.325" v="8031" actId="20577"/>
          <ac:spMkLst>
            <pc:docMk/>
            <pc:sldMk cId="2927538486" sldId="566"/>
            <ac:spMk id="2" creationId="{00000000-0000-0000-0000-000000000000}"/>
          </ac:spMkLst>
        </pc:spChg>
        <pc:spChg chg="mod">
          <ac:chgData name="Brian Grey" userId="c81e10d2-c836-482c-a664-6eb0416e1933" providerId="ADAL" clId="{EE70EC8A-AD9B-4682-8634-C9D7F76A9428}" dt="2020-08-07T22:59:42.706" v="8326"/>
          <ac:spMkLst>
            <pc:docMk/>
            <pc:sldMk cId="2927538486" sldId="566"/>
            <ac:spMk id="4" creationId="{ED4844DB-D908-415A-95B0-5C6259DE470E}"/>
          </ac:spMkLst>
        </pc:spChg>
        <pc:picChg chg="del">
          <ac:chgData name="Brian Grey" userId="c81e10d2-c836-482c-a664-6eb0416e1933" providerId="ADAL" clId="{EE70EC8A-AD9B-4682-8634-C9D7F76A9428}" dt="2020-08-07T22:55:00.593" v="8160" actId="478"/>
          <ac:picMkLst>
            <pc:docMk/>
            <pc:sldMk cId="2927538486" sldId="566"/>
            <ac:picMk id="5" creationId="{868257A9-74AC-4B53-BC4C-E9B8A80F45CF}"/>
          </ac:picMkLst>
        </pc:picChg>
        <pc:picChg chg="add mod">
          <ac:chgData name="Brian Grey" userId="c81e10d2-c836-482c-a664-6eb0416e1933" providerId="ADAL" clId="{EE70EC8A-AD9B-4682-8634-C9D7F76A9428}" dt="2020-08-07T22:55:31.608" v="8168" actId="1076"/>
          <ac:picMkLst>
            <pc:docMk/>
            <pc:sldMk cId="2927538486" sldId="566"/>
            <ac:picMk id="6" creationId="{0407B6EB-6E3A-4195-85B4-C1EB54DB890A}"/>
          </ac:picMkLst>
        </pc:picChg>
      </pc:sldChg>
      <pc:sldChg chg="modSp add del">
        <pc:chgData name="Brian Grey" userId="c81e10d2-c836-482c-a664-6eb0416e1933" providerId="ADAL" clId="{EE70EC8A-AD9B-4682-8634-C9D7F76A9428}" dt="2020-08-07T22:58:13.731" v="8238" actId="47"/>
        <pc:sldMkLst>
          <pc:docMk/>
          <pc:sldMk cId="4126233292" sldId="567"/>
        </pc:sldMkLst>
        <pc:spChg chg="mod">
          <ac:chgData name="Brian Grey" userId="c81e10d2-c836-482c-a664-6eb0416e1933" providerId="ADAL" clId="{EE70EC8A-AD9B-4682-8634-C9D7F76A9428}" dt="2020-08-07T22:56:15.122" v="8193" actId="20577"/>
          <ac:spMkLst>
            <pc:docMk/>
            <pc:sldMk cId="4126233292" sldId="567"/>
            <ac:spMk id="4" creationId="{ED4844DB-D908-415A-95B0-5C6259DE470E}"/>
          </ac:spMkLst>
        </pc:spChg>
      </pc:sldChg>
      <pc:sldChg chg="add del">
        <pc:chgData name="Brian Grey" userId="c81e10d2-c836-482c-a664-6eb0416e1933" providerId="ADAL" clId="{EE70EC8A-AD9B-4682-8634-C9D7F76A9428}" dt="2020-08-07T22:58:13.731" v="8238" actId="47"/>
        <pc:sldMkLst>
          <pc:docMk/>
          <pc:sldMk cId="2392718873" sldId="568"/>
        </pc:sldMkLst>
      </pc:sldChg>
      <pc:sldChg chg="modSp add mod modAnim">
        <pc:chgData name="Brian Grey" userId="c81e10d2-c836-482c-a664-6eb0416e1933" providerId="ADAL" clId="{EE70EC8A-AD9B-4682-8634-C9D7F76A9428}" dt="2020-08-08T14:17:56.452" v="8509" actId="255"/>
        <pc:sldMkLst>
          <pc:docMk/>
          <pc:sldMk cId="3194718661" sldId="569"/>
        </pc:sldMkLst>
        <pc:spChg chg="mod">
          <ac:chgData name="Brian Grey" userId="c81e10d2-c836-482c-a664-6eb0416e1933" providerId="ADAL" clId="{EE70EC8A-AD9B-4682-8634-C9D7F76A9428}" dt="2020-08-07T22:58:33.347" v="8243" actId="20577"/>
          <ac:spMkLst>
            <pc:docMk/>
            <pc:sldMk cId="3194718661" sldId="569"/>
            <ac:spMk id="2" creationId="{00000000-0000-0000-0000-000000000000}"/>
          </ac:spMkLst>
        </pc:spChg>
        <pc:spChg chg="mod">
          <ac:chgData name="Brian Grey" userId="c81e10d2-c836-482c-a664-6eb0416e1933" providerId="ADAL" clId="{EE70EC8A-AD9B-4682-8634-C9D7F76A9428}" dt="2020-08-08T14:17:56.452" v="8509" actId="255"/>
          <ac:spMkLst>
            <pc:docMk/>
            <pc:sldMk cId="3194718661" sldId="569"/>
            <ac:spMk id="4" creationId="{ED4844DB-D908-415A-95B0-5C6259DE470E}"/>
          </ac:spMkLst>
        </pc:spChg>
      </pc:sldChg>
      <pc:sldChg chg="delSp modSp add mod delAnim">
        <pc:chgData name="Brian Grey" userId="c81e10d2-c836-482c-a664-6eb0416e1933" providerId="ADAL" clId="{EE70EC8A-AD9B-4682-8634-C9D7F76A9428}" dt="2020-08-08T14:35:23.128" v="8564" actId="20577"/>
        <pc:sldMkLst>
          <pc:docMk/>
          <pc:sldMk cId="3070190364" sldId="570"/>
        </pc:sldMkLst>
        <pc:spChg chg="mod">
          <ac:chgData name="Brian Grey" userId="c81e10d2-c836-482c-a664-6eb0416e1933" providerId="ADAL" clId="{EE70EC8A-AD9B-4682-8634-C9D7F76A9428}" dt="2020-08-08T14:18:03.852" v="8514" actId="20577"/>
          <ac:spMkLst>
            <pc:docMk/>
            <pc:sldMk cId="3070190364" sldId="570"/>
            <ac:spMk id="2" creationId="{00000000-0000-0000-0000-000000000000}"/>
          </ac:spMkLst>
        </pc:spChg>
        <pc:spChg chg="mod">
          <ac:chgData name="Brian Grey" userId="c81e10d2-c836-482c-a664-6eb0416e1933" providerId="ADAL" clId="{EE70EC8A-AD9B-4682-8634-C9D7F76A9428}" dt="2020-08-08T14:35:23.128" v="8564" actId="20577"/>
          <ac:spMkLst>
            <pc:docMk/>
            <pc:sldMk cId="3070190364" sldId="570"/>
            <ac:spMk id="4" creationId="{ED4844DB-D908-415A-95B0-5C6259DE470E}"/>
          </ac:spMkLst>
        </pc:spChg>
        <pc:picChg chg="del">
          <ac:chgData name="Brian Grey" userId="c81e10d2-c836-482c-a664-6eb0416e1933" providerId="ADAL" clId="{EE70EC8A-AD9B-4682-8634-C9D7F76A9428}" dt="2020-08-08T14:18:15.919" v="8515" actId="478"/>
          <ac:picMkLst>
            <pc:docMk/>
            <pc:sldMk cId="3070190364" sldId="570"/>
            <ac:picMk id="5" creationId="{E2614B26-39E4-4738-A832-8687E8F2290E}"/>
          </ac:picMkLst>
        </pc:picChg>
      </pc:sldChg>
      <pc:sldChg chg="modSp add mod modAnim">
        <pc:chgData name="Brian Grey" userId="c81e10d2-c836-482c-a664-6eb0416e1933" providerId="ADAL" clId="{EE70EC8A-AD9B-4682-8634-C9D7F76A9428}" dt="2020-08-08T14:58:40.551" v="9324"/>
        <pc:sldMkLst>
          <pc:docMk/>
          <pc:sldMk cId="2756804657" sldId="571"/>
        </pc:sldMkLst>
        <pc:spChg chg="mod">
          <ac:chgData name="Brian Grey" userId="c81e10d2-c836-482c-a664-6eb0416e1933" providerId="ADAL" clId="{EE70EC8A-AD9B-4682-8634-C9D7F76A9428}" dt="2020-08-08T14:35:45.763" v="8582" actId="20577"/>
          <ac:spMkLst>
            <pc:docMk/>
            <pc:sldMk cId="2756804657" sldId="571"/>
            <ac:spMk id="2" creationId="{00000000-0000-0000-0000-000000000000}"/>
          </ac:spMkLst>
        </pc:spChg>
        <pc:spChg chg="mod">
          <ac:chgData name="Brian Grey" userId="c81e10d2-c836-482c-a664-6eb0416e1933" providerId="ADAL" clId="{EE70EC8A-AD9B-4682-8634-C9D7F76A9428}" dt="2020-08-08T14:55:43.487" v="9291" actId="6549"/>
          <ac:spMkLst>
            <pc:docMk/>
            <pc:sldMk cId="2756804657" sldId="571"/>
            <ac:spMk id="4" creationId="{ED4844DB-D908-415A-95B0-5C6259DE470E}"/>
          </ac:spMkLst>
        </pc:spChg>
      </pc:sldChg>
      <pc:sldChg chg="modSp add mod modAnim">
        <pc:chgData name="Brian Grey" userId="c81e10d2-c836-482c-a664-6eb0416e1933" providerId="ADAL" clId="{EE70EC8A-AD9B-4682-8634-C9D7F76A9428}" dt="2020-08-08T14:53:42.123" v="9095" actId="20577"/>
        <pc:sldMkLst>
          <pc:docMk/>
          <pc:sldMk cId="2908759416" sldId="572"/>
        </pc:sldMkLst>
        <pc:spChg chg="mod">
          <ac:chgData name="Brian Grey" userId="c81e10d2-c836-482c-a664-6eb0416e1933" providerId="ADAL" clId="{EE70EC8A-AD9B-4682-8634-C9D7F76A9428}" dt="2020-08-08T14:37:03.410" v="8801" actId="20577"/>
          <ac:spMkLst>
            <pc:docMk/>
            <pc:sldMk cId="2908759416" sldId="572"/>
            <ac:spMk id="2" creationId="{00000000-0000-0000-0000-000000000000}"/>
          </ac:spMkLst>
        </pc:spChg>
        <pc:spChg chg="mod">
          <ac:chgData name="Brian Grey" userId="c81e10d2-c836-482c-a664-6eb0416e1933" providerId="ADAL" clId="{EE70EC8A-AD9B-4682-8634-C9D7F76A9428}" dt="2020-08-08T14:53:42.123" v="9095" actId="20577"/>
          <ac:spMkLst>
            <pc:docMk/>
            <pc:sldMk cId="2908759416" sldId="572"/>
            <ac:spMk id="4" creationId="{ED4844DB-D908-415A-95B0-5C6259DE470E}"/>
          </ac:spMkLst>
        </pc:spChg>
      </pc:sldChg>
      <pc:sldChg chg="modSp add mod">
        <pc:chgData name="Brian Grey" userId="c81e10d2-c836-482c-a664-6eb0416e1933" providerId="ADAL" clId="{EE70EC8A-AD9B-4682-8634-C9D7F76A9428}" dt="2020-08-08T14:55:28.036" v="9288" actId="6549"/>
        <pc:sldMkLst>
          <pc:docMk/>
          <pc:sldMk cId="1967824882" sldId="573"/>
        </pc:sldMkLst>
        <pc:spChg chg="mod">
          <ac:chgData name="Brian Grey" userId="c81e10d2-c836-482c-a664-6eb0416e1933" providerId="ADAL" clId="{EE70EC8A-AD9B-4682-8634-C9D7F76A9428}" dt="2020-08-08T14:53:48.317" v="9102" actId="20577"/>
          <ac:spMkLst>
            <pc:docMk/>
            <pc:sldMk cId="1967824882" sldId="573"/>
            <ac:spMk id="2" creationId="{00000000-0000-0000-0000-000000000000}"/>
          </ac:spMkLst>
        </pc:spChg>
        <pc:spChg chg="mod">
          <ac:chgData name="Brian Grey" userId="c81e10d2-c836-482c-a664-6eb0416e1933" providerId="ADAL" clId="{EE70EC8A-AD9B-4682-8634-C9D7F76A9428}" dt="2020-08-08T14:55:28.036" v="9288" actId="6549"/>
          <ac:spMkLst>
            <pc:docMk/>
            <pc:sldMk cId="1967824882" sldId="573"/>
            <ac:spMk id="4" creationId="{ED4844DB-D908-415A-95B0-5C6259DE470E}"/>
          </ac:spMkLst>
        </pc:spChg>
      </pc:sldChg>
      <pc:sldChg chg="modSp add mod modAnim">
        <pc:chgData name="Brian Grey" userId="c81e10d2-c836-482c-a664-6eb0416e1933" providerId="ADAL" clId="{EE70EC8A-AD9B-4682-8634-C9D7F76A9428}" dt="2020-08-08T14:58:02.514" v="9323"/>
        <pc:sldMkLst>
          <pc:docMk/>
          <pc:sldMk cId="2304523479" sldId="574"/>
        </pc:sldMkLst>
        <pc:spChg chg="mod">
          <ac:chgData name="Brian Grey" userId="c81e10d2-c836-482c-a664-6eb0416e1933" providerId="ADAL" clId="{EE70EC8A-AD9B-4682-8634-C9D7F76A9428}" dt="2020-08-08T14:55:50.445" v="9296" actId="20577"/>
          <ac:spMkLst>
            <pc:docMk/>
            <pc:sldMk cId="2304523479" sldId="574"/>
            <ac:spMk id="2" creationId="{00000000-0000-0000-0000-000000000000}"/>
          </ac:spMkLst>
        </pc:spChg>
        <pc:spChg chg="mod">
          <ac:chgData name="Brian Grey" userId="c81e10d2-c836-482c-a664-6eb0416e1933" providerId="ADAL" clId="{EE70EC8A-AD9B-4682-8634-C9D7F76A9428}" dt="2020-08-08T14:57:27.509" v="9315" actId="20577"/>
          <ac:spMkLst>
            <pc:docMk/>
            <pc:sldMk cId="2304523479" sldId="574"/>
            <ac:spMk id="4" creationId="{ED4844DB-D908-415A-95B0-5C6259DE470E}"/>
          </ac:spMkLst>
        </pc:spChg>
      </pc:sldChg>
      <pc:sldChg chg="modSp add modAnim">
        <pc:chgData name="Brian Grey" userId="c81e10d2-c836-482c-a664-6eb0416e1933" providerId="ADAL" clId="{EE70EC8A-AD9B-4682-8634-C9D7F76A9428}" dt="2020-08-08T16:56:25.215" v="9596"/>
        <pc:sldMkLst>
          <pc:docMk/>
          <pc:sldMk cId="2721849690" sldId="575"/>
        </pc:sldMkLst>
        <pc:spChg chg="mod">
          <ac:chgData name="Brian Grey" userId="c81e10d2-c836-482c-a664-6eb0416e1933" providerId="ADAL" clId="{EE70EC8A-AD9B-4682-8634-C9D7F76A9428}" dt="2020-08-08T16:56:25.215" v="9596"/>
          <ac:spMkLst>
            <pc:docMk/>
            <pc:sldMk cId="2721849690" sldId="575"/>
            <ac:spMk id="2" creationId="{00000000-0000-0000-0000-000000000000}"/>
          </ac:spMkLst>
        </pc:spChg>
        <pc:spChg chg="mod">
          <ac:chgData name="Brian Grey" userId="c81e10d2-c836-482c-a664-6eb0416e1933" providerId="ADAL" clId="{EE70EC8A-AD9B-4682-8634-C9D7F76A9428}" dt="2020-08-08T16:54:42.980" v="9590" actId="20577"/>
          <ac:spMkLst>
            <pc:docMk/>
            <pc:sldMk cId="2721849690" sldId="575"/>
            <ac:spMk id="4" creationId="{ED4844DB-D908-415A-95B0-5C6259DE470E}"/>
          </ac:spMkLst>
        </pc:spChg>
        <pc:picChg chg="mod">
          <ac:chgData name="Brian Grey" userId="c81e10d2-c836-482c-a664-6eb0416e1933" providerId="ADAL" clId="{EE70EC8A-AD9B-4682-8634-C9D7F76A9428}" dt="2020-08-08T16:53:10.038" v="9542" actId="14826"/>
          <ac:picMkLst>
            <pc:docMk/>
            <pc:sldMk cId="2721849690" sldId="575"/>
            <ac:picMk id="5" creationId="{CC74A6A4-D337-4E48-860A-598ADD912A2B}"/>
          </ac:picMkLst>
        </pc:picChg>
      </pc:sldChg>
      <pc:sldChg chg="modSp add mod modAnim">
        <pc:chgData name="Brian Grey" userId="c81e10d2-c836-482c-a664-6eb0416e1933" providerId="ADAL" clId="{EE70EC8A-AD9B-4682-8634-C9D7F76A9428}" dt="2020-08-08T17:43:36.009" v="10638" actId="20577"/>
        <pc:sldMkLst>
          <pc:docMk/>
          <pc:sldMk cId="604455344" sldId="576"/>
        </pc:sldMkLst>
        <pc:spChg chg="mod">
          <ac:chgData name="Brian Grey" userId="c81e10d2-c836-482c-a664-6eb0416e1933" providerId="ADAL" clId="{EE70EC8A-AD9B-4682-8634-C9D7F76A9428}" dt="2020-08-08T17:40:11.180" v="10309" actId="20577"/>
          <ac:spMkLst>
            <pc:docMk/>
            <pc:sldMk cId="604455344" sldId="576"/>
            <ac:spMk id="2" creationId="{00000000-0000-0000-0000-000000000000}"/>
          </ac:spMkLst>
        </pc:spChg>
        <pc:spChg chg="mod">
          <ac:chgData name="Brian Grey" userId="c81e10d2-c836-482c-a664-6eb0416e1933" providerId="ADAL" clId="{EE70EC8A-AD9B-4682-8634-C9D7F76A9428}" dt="2020-08-08T17:43:36.009" v="10638" actId="20577"/>
          <ac:spMkLst>
            <pc:docMk/>
            <pc:sldMk cId="604455344" sldId="576"/>
            <ac:spMk id="4" creationId="{ED4844DB-D908-415A-95B0-5C6259DE470E}"/>
          </ac:spMkLst>
        </pc:spChg>
      </pc:sldChg>
      <pc:sldChg chg="addSp modSp add mod modAnim">
        <pc:chgData name="Brian Grey" userId="c81e10d2-c836-482c-a664-6eb0416e1933" providerId="ADAL" clId="{EE70EC8A-AD9B-4682-8634-C9D7F76A9428}" dt="2020-08-08T17:58:24.362" v="11709"/>
        <pc:sldMkLst>
          <pc:docMk/>
          <pc:sldMk cId="437027124" sldId="577"/>
        </pc:sldMkLst>
        <pc:spChg chg="mod">
          <ac:chgData name="Brian Grey" userId="c81e10d2-c836-482c-a664-6eb0416e1933" providerId="ADAL" clId="{EE70EC8A-AD9B-4682-8634-C9D7F76A9428}" dt="2020-08-08T17:52:30.217" v="11697" actId="20577"/>
          <ac:spMkLst>
            <pc:docMk/>
            <pc:sldMk cId="437027124" sldId="577"/>
            <ac:spMk id="2" creationId="{00000000-0000-0000-0000-000000000000}"/>
          </ac:spMkLst>
        </pc:spChg>
        <pc:spChg chg="mod">
          <ac:chgData name="Brian Grey" userId="c81e10d2-c836-482c-a664-6eb0416e1933" providerId="ADAL" clId="{EE70EC8A-AD9B-4682-8634-C9D7F76A9428}" dt="2020-08-08T17:50:48.640" v="11402" actId="20577"/>
          <ac:spMkLst>
            <pc:docMk/>
            <pc:sldMk cId="437027124" sldId="577"/>
            <ac:spMk id="4" creationId="{ED4844DB-D908-415A-95B0-5C6259DE470E}"/>
          </ac:spMkLst>
        </pc:spChg>
        <pc:picChg chg="add mod">
          <ac:chgData name="Brian Grey" userId="c81e10d2-c836-482c-a664-6eb0416e1933" providerId="ADAL" clId="{EE70EC8A-AD9B-4682-8634-C9D7F76A9428}" dt="2020-08-08T17:57:54.684" v="11699" actId="14826"/>
          <ac:picMkLst>
            <pc:docMk/>
            <pc:sldMk cId="437027124" sldId="577"/>
            <ac:picMk id="3" creationId="{0B860252-696A-4200-A366-487749E2DEEF}"/>
          </ac:picMkLst>
        </pc:picChg>
      </pc:sldChg>
      <pc:sldChg chg="modSp add mod modAnim">
        <pc:chgData name="Brian Grey" userId="c81e10d2-c836-482c-a664-6eb0416e1933" providerId="ADAL" clId="{EE70EC8A-AD9B-4682-8634-C9D7F76A9428}" dt="2020-08-08T17:50:28.998" v="11400" actId="313"/>
        <pc:sldMkLst>
          <pc:docMk/>
          <pc:sldMk cId="883888910" sldId="578"/>
        </pc:sldMkLst>
        <pc:spChg chg="mod">
          <ac:chgData name="Brian Grey" userId="c81e10d2-c836-482c-a664-6eb0416e1933" providerId="ADAL" clId="{EE70EC8A-AD9B-4682-8634-C9D7F76A9428}" dt="2020-08-08T17:46:27.739" v="10864" actId="20577"/>
          <ac:spMkLst>
            <pc:docMk/>
            <pc:sldMk cId="883888910" sldId="578"/>
            <ac:spMk id="2" creationId="{00000000-0000-0000-0000-000000000000}"/>
          </ac:spMkLst>
        </pc:spChg>
        <pc:spChg chg="mod">
          <ac:chgData name="Brian Grey" userId="c81e10d2-c836-482c-a664-6eb0416e1933" providerId="ADAL" clId="{EE70EC8A-AD9B-4682-8634-C9D7F76A9428}" dt="2020-08-08T17:50:28.998" v="11400" actId="313"/>
          <ac:spMkLst>
            <pc:docMk/>
            <pc:sldMk cId="883888910" sldId="578"/>
            <ac:spMk id="4" creationId="{ED4844DB-D908-415A-95B0-5C6259DE470E}"/>
          </ac:spMkLst>
        </pc:spChg>
      </pc:sldChg>
      <pc:sldChg chg="modSp add modAnim">
        <pc:chgData name="Brian Grey" userId="c81e10d2-c836-482c-a664-6eb0416e1933" providerId="ADAL" clId="{EE70EC8A-AD9B-4682-8634-C9D7F76A9428}" dt="2020-08-07T22:59:48.043" v="8327"/>
        <pc:sldMkLst>
          <pc:docMk/>
          <pc:sldMk cId="3399134757" sldId="579"/>
        </pc:sldMkLst>
        <pc:spChg chg="mod">
          <ac:chgData name="Brian Grey" userId="c81e10d2-c836-482c-a664-6eb0416e1933" providerId="ADAL" clId="{EE70EC8A-AD9B-4682-8634-C9D7F76A9428}" dt="2020-08-07T22:59:48.043" v="8327"/>
          <ac:spMkLst>
            <pc:docMk/>
            <pc:sldMk cId="3399134757" sldId="579"/>
            <ac:spMk id="4" creationId="{ED4844DB-D908-415A-95B0-5C6259DE470E}"/>
          </ac:spMkLst>
        </pc:spChg>
        <pc:picChg chg="mod">
          <ac:chgData name="Brian Grey" userId="c81e10d2-c836-482c-a664-6eb0416e1933" providerId="ADAL" clId="{EE70EC8A-AD9B-4682-8634-C9D7F76A9428}" dt="2020-08-07T22:56:51.536" v="8198" actId="14826"/>
          <ac:picMkLst>
            <pc:docMk/>
            <pc:sldMk cId="3399134757" sldId="579"/>
            <ac:picMk id="6" creationId="{0407B6EB-6E3A-4195-85B4-C1EB54DB890A}"/>
          </ac:picMkLst>
        </pc:picChg>
      </pc:sldChg>
      <pc:sldChg chg="modSp add modAnim">
        <pc:chgData name="Brian Grey" userId="c81e10d2-c836-482c-a664-6eb0416e1933" providerId="ADAL" clId="{EE70EC8A-AD9B-4682-8634-C9D7F76A9428}" dt="2020-08-07T22:59:33.775" v="8323" actId="20577"/>
        <pc:sldMkLst>
          <pc:docMk/>
          <pc:sldMk cId="3437560956" sldId="580"/>
        </pc:sldMkLst>
        <pc:spChg chg="mod">
          <ac:chgData name="Brian Grey" userId="c81e10d2-c836-482c-a664-6eb0416e1933" providerId="ADAL" clId="{EE70EC8A-AD9B-4682-8634-C9D7F76A9428}" dt="2020-08-07T22:59:33.775" v="8323" actId="20577"/>
          <ac:spMkLst>
            <pc:docMk/>
            <pc:sldMk cId="3437560956" sldId="580"/>
            <ac:spMk id="4" creationId="{ED4844DB-D908-415A-95B0-5C6259DE470E}"/>
          </ac:spMkLst>
        </pc:spChg>
        <pc:picChg chg="mod">
          <ac:chgData name="Brian Grey" userId="c81e10d2-c836-482c-a664-6eb0416e1933" providerId="ADAL" clId="{EE70EC8A-AD9B-4682-8634-C9D7F76A9428}" dt="2020-08-07T22:58:05.956" v="8236" actId="14826"/>
          <ac:picMkLst>
            <pc:docMk/>
            <pc:sldMk cId="3437560956" sldId="580"/>
            <ac:picMk id="6" creationId="{0407B6EB-6E3A-4195-85B4-C1EB54DB890A}"/>
          </ac:picMkLst>
        </pc:picChg>
      </pc:sldChg>
      <pc:sldChg chg="add del">
        <pc:chgData name="Brian Grey" userId="c81e10d2-c836-482c-a664-6eb0416e1933" providerId="ADAL" clId="{EE70EC8A-AD9B-4682-8634-C9D7F76A9428}" dt="2020-08-08T16:53:08.996" v="9541"/>
        <pc:sldMkLst>
          <pc:docMk/>
          <pc:sldMk cId="2193450155" sldId="581"/>
        </pc:sldMkLst>
      </pc:sldChg>
      <pc:sldChg chg="modSp add modAnim">
        <pc:chgData name="Brian Grey" userId="c81e10d2-c836-482c-a664-6eb0416e1933" providerId="ADAL" clId="{EE70EC8A-AD9B-4682-8634-C9D7F76A9428}" dt="2020-08-08T17:00:48.824" v="9599" actId="6549"/>
        <pc:sldMkLst>
          <pc:docMk/>
          <pc:sldMk cId="3746617197" sldId="581"/>
        </pc:sldMkLst>
        <pc:spChg chg="mod">
          <ac:chgData name="Brian Grey" userId="c81e10d2-c836-482c-a664-6eb0416e1933" providerId="ADAL" clId="{EE70EC8A-AD9B-4682-8634-C9D7F76A9428}" dt="2020-08-08T16:56:27.449" v="9597"/>
          <ac:spMkLst>
            <pc:docMk/>
            <pc:sldMk cId="3746617197" sldId="581"/>
            <ac:spMk id="2" creationId="{00000000-0000-0000-0000-000000000000}"/>
          </ac:spMkLst>
        </pc:spChg>
        <pc:spChg chg="mod">
          <ac:chgData name="Brian Grey" userId="c81e10d2-c836-482c-a664-6eb0416e1933" providerId="ADAL" clId="{EE70EC8A-AD9B-4682-8634-C9D7F76A9428}" dt="2020-08-08T17:00:48.824" v="9599" actId="6549"/>
          <ac:spMkLst>
            <pc:docMk/>
            <pc:sldMk cId="3746617197" sldId="581"/>
            <ac:spMk id="4" creationId="{ED4844DB-D908-415A-95B0-5C6259DE470E}"/>
          </ac:spMkLst>
        </pc:spChg>
      </pc:sldChg>
      <pc:sldChg chg="modSp add modAnim">
        <pc:chgData name="Brian Grey" userId="c81e10d2-c836-482c-a664-6eb0416e1933" providerId="ADAL" clId="{EE70EC8A-AD9B-4682-8634-C9D7F76A9428}" dt="2020-08-08T17:39:29.910" v="10227" actId="20577"/>
        <pc:sldMkLst>
          <pc:docMk/>
          <pc:sldMk cId="4075436962" sldId="582"/>
        </pc:sldMkLst>
        <pc:spChg chg="mod">
          <ac:chgData name="Brian Grey" userId="c81e10d2-c836-482c-a664-6eb0416e1933" providerId="ADAL" clId="{EE70EC8A-AD9B-4682-8634-C9D7F76A9428}" dt="2020-08-08T16:56:29.955" v="9598"/>
          <ac:spMkLst>
            <pc:docMk/>
            <pc:sldMk cId="4075436962" sldId="582"/>
            <ac:spMk id="2" creationId="{00000000-0000-0000-0000-000000000000}"/>
          </ac:spMkLst>
        </pc:spChg>
        <pc:spChg chg="mod">
          <ac:chgData name="Brian Grey" userId="c81e10d2-c836-482c-a664-6eb0416e1933" providerId="ADAL" clId="{EE70EC8A-AD9B-4682-8634-C9D7F76A9428}" dt="2020-08-08T17:39:29.910" v="10227" actId="20577"/>
          <ac:spMkLst>
            <pc:docMk/>
            <pc:sldMk cId="4075436962" sldId="582"/>
            <ac:spMk id="4" creationId="{ED4844DB-D908-415A-95B0-5C6259DE470E}"/>
          </ac:spMkLst>
        </pc:spChg>
        <pc:picChg chg="mod">
          <ac:chgData name="Brian Grey" userId="c81e10d2-c836-482c-a664-6eb0416e1933" providerId="ADAL" clId="{EE70EC8A-AD9B-4682-8634-C9D7F76A9428}" dt="2020-08-08T17:01:05.643" v="9600" actId="14826"/>
          <ac:picMkLst>
            <pc:docMk/>
            <pc:sldMk cId="4075436962" sldId="582"/>
            <ac:picMk id="5" creationId="{CC74A6A4-D337-4E48-860A-598ADD912A2B}"/>
          </ac:picMkLst>
        </pc:picChg>
      </pc:sldChg>
      <pc:sldChg chg="modSp add mod modAnim">
        <pc:chgData name="Brian Grey" userId="c81e10d2-c836-482c-a664-6eb0416e1933" providerId="ADAL" clId="{EE70EC8A-AD9B-4682-8634-C9D7F76A9428}" dt="2020-08-08T17:05:35.292" v="9845" actId="6549"/>
        <pc:sldMkLst>
          <pc:docMk/>
          <pc:sldMk cId="3760465551" sldId="583"/>
        </pc:sldMkLst>
        <pc:spChg chg="mod">
          <ac:chgData name="Brian Grey" userId="c81e10d2-c836-482c-a664-6eb0416e1933" providerId="ADAL" clId="{EE70EC8A-AD9B-4682-8634-C9D7F76A9428}" dt="2020-08-08T17:05:35.292" v="9845" actId="6549"/>
          <ac:spMkLst>
            <pc:docMk/>
            <pc:sldMk cId="3760465551" sldId="583"/>
            <ac:spMk id="4" creationId="{ED4844DB-D908-415A-95B0-5C6259DE470E}"/>
          </ac:spMkLst>
        </pc:spChg>
      </pc:sldChg>
      <pc:sldChg chg="modSp add modTransition modAnim">
        <pc:chgData name="Brian Grey" userId="c81e10d2-c836-482c-a664-6eb0416e1933" providerId="ADAL" clId="{EE70EC8A-AD9B-4682-8634-C9D7F76A9428}" dt="2020-08-08T17:15:45.088" v="9852" actId="14826"/>
        <pc:sldMkLst>
          <pc:docMk/>
          <pc:sldMk cId="2989835102" sldId="584"/>
        </pc:sldMkLst>
        <pc:picChg chg="mod">
          <ac:chgData name="Brian Grey" userId="c81e10d2-c836-482c-a664-6eb0416e1933" providerId="ADAL" clId="{EE70EC8A-AD9B-4682-8634-C9D7F76A9428}" dt="2020-08-08T17:15:45.088" v="9852" actId="14826"/>
          <ac:picMkLst>
            <pc:docMk/>
            <pc:sldMk cId="2989835102" sldId="584"/>
            <ac:picMk id="5" creationId="{CC74A6A4-D337-4E48-860A-598ADD912A2B}"/>
          </ac:picMkLst>
        </pc:picChg>
      </pc:sldChg>
      <pc:sldChg chg="modSp add">
        <pc:chgData name="Brian Grey" userId="c81e10d2-c836-482c-a664-6eb0416e1933" providerId="ADAL" clId="{EE70EC8A-AD9B-4682-8634-C9D7F76A9428}" dt="2020-08-08T17:15:53.406" v="9853" actId="14826"/>
        <pc:sldMkLst>
          <pc:docMk/>
          <pc:sldMk cId="3695651624" sldId="585"/>
        </pc:sldMkLst>
        <pc:picChg chg="mod">
          <ac:chgData name="Brian Grey" userId="c81e10d2-c836-482c-a664-6eb0416e1933" providerId="ADAL" clId="{EE70EC8A-AD9B-4682-8634-C9D7F76A9428}" dt="2020-08-08T17:15:53.406" v="9853" actId="14826"/>
          <ac:picMkLst>
            <pc:docMk/>
            <pc:sldMk cId="3695651624" sldId="585"/>
            <ac:picMk id="5" creationId="{CC74A6A4-D337-4E48-860A-598ADD912A2B}"/>
          </ac:picMkLst>
        </pc:picChg>
      </pc:sldChg>
      <pc:sldChg chg="modSp add">
        <pc:chgData name="Brian Grey" userId="c81e10d2-c836-482c-a664-6eb0416e1933" providerId="ADAL" clId="{EE70EC8A-AD9B-4682-8634-C9D7F76A9428}" dt="2020-08-08T17:22:25.827" v="9854" actId="14826"/>
        <pc:sldMkLst>
          <pc:docMk/>
          <pc:sldMk cId="2624151404" sldId="586"/>
        </pc:sldMkLst>
        <pc:picChg chg="mod">
          <ac:chgData name="Brian Grey" userId="c81e10d2-c836-482c-a664-6eb0416e1933" providerId="ADAL" clId="{EE70EC8A-AD9B-4682-8634-C9D7F76A9428}" dt="2020-08-08T17:22:25.827" v="9854" actId="14826"/>
          <ac:picMkLst>
            <pc:docMk/>
            <pc:sldMk cId="2624151404" sldId="586"/>
            <ac:picMk id="5" creationId="{CC74A6A4-D337-4E48-860A-598ADD912A2B}"/>
          </ac:picMkLst>
        </pc:picChg>
      </pc:sldChg>
      <pc:sldChg chg="modSp add">
        <pc:chgData name="Brian Grey" userId="c81e10d2-c836-482c-a664-6eb0416e1933" providerId="ADAL" clId="{EE70EC8A-AD9B-4682-8634-C9D7F76A9428}" dt="2020-08-08T17:29:46.883" v="9861" actId="14826"/>
        <pc:sldMkLst>
          <pc:docMk/>
          <pc:sldMk cId="2476107232" sldId="587"/>
        </pc:sldMkLst>
        <pc:picChg chg="mod">
          <ac:chgData name="Brian Grey" userId="c81e10d2-c836-482c-a664-6eb0416e1933" providerId="ADAL" clId="{EE70EC8A-AD9B-4682-8634-C9D7F76A9428}" dt="2020-08-08T17:29:46.883" v="9861" actId="14826"/>
          <ac:picMkLst>
            <pc:docMk/>
            <pc:sldMk cId="2476107232" sldId="587"/>
            <ac:picMk id="5" creationId="{CC74A6A4-D337-4E48-860A-598ADD912A2B}"/>
          </ac:picMkLst>
        </pc:picChg>
      </pc:sldChg>
      <pc:sldChg chg="modSp add mod modTransition">
        <pc:chgData name="Brian Grey" userId="c81e10d2-c836-482c-a664-6eb0416e1933" providerId="ADAL" clId="{EE70EC8A-AD9B-4682-8634-C9D7F76A9428}" dt="2020-08-08T17:37:15.113" v="10221" actId="14826"/>
        <pc:sldMkLst>
          <pc:docMk/>
          <pc:sldMk cId="1728037435" sldId="588"/>
        </pc:sldMkLst>
        <pc:spChg chg="mod">
          <ac:chgData name="Brian Grey" userId="c81e10d2-c836-482c-a664-6eb0416e1933" providerId="ADAL" clId="{EE70EC8A-AD9B-4682-8634-C9D7F76A9428}" dt="2020-08-08T17:33:33.805" v="10220"/>
          <ac:spMkLst>
            <pc:docMk/>
            <pc:sldMk cId="1728037435" sldId="588"/>
            <ac:spMk id="4" creationId="{ED4844DB-D908-415A-95B0-5C6259DE470E}"/>
          </ac:spMkLst>
        </pc:spChg>
        <pc:picChg chg="mod">
          <ac:chgData name="Brian Grey" userId="c81e10d2-c836-482c-a664-6eb0416e1933" providerId="ADAL" clId="{EE70EC8A-AD9B-4682-8634-C9D7F76A9428}" dt="2020-08-08T17:37:15.113" v="10221" actId="14826"/>
          <ac:picMkLst>
            <pc:docMk/>
            <pc:sldMk cId="1728037435" sldId="588"/>
            <ac:picMk id="5" creationId="{CC74A6A4-D337-4E48-860A-598ADD912A2B}"/>
          </ac:picMkLst>
        </pc:picChg>
      </pc:sldChg>
      <pc:sldChg chg="modSp add modAnim">
        <pc:chgData name="Brian Grey" userId="c81e10d2-c836-482c-a664-6eb0416e1933" providerId="ADAL" clId="{EE70EC8A-AD9B-4682-8634-C9D7F76A9428}" dt="2020-08-08T17:44:56.313" v="10780" actId="20577"/>
        <pc:sldMkLst>
          <pc:docMk/>
          <pc:sldMk cId="3276857190" sldId="589"/>
        </pc:sldMkLst>
        <pc:spChg chg="mod">
          <ac:chgData name="Brian Grey" userId="c81e10d2-c836-482c-a664-6eb0416e1933" providerId="ADAL" clId="{EE70EC8A-AD9B-4682-8634-C9D7F76A9428}" dt="2020-08-08T17:44:56.313" v="10780" actId="20577"/>
          <ac:spMkLst>
            <pc:docMk/>
            <pc:sldMk cId="3276857190" sldId="589"/>
            <ac:spMk id="4" creationId="{ED4844DB-D908-415A-95B0-5C6259DE470E}"/>
          </ac:spMkLst>
        </pc:spChg>
      </pc:sldChg>
      <pc:sldChg chg="modSp add modAnim">
        <pc:chgData name="Brian Grey" userId="c81e10d2-c836-482c-a664-6eb0416e1933" providerId="ADAL" clId="{EE70EC8A-AD9B-4682-8634-C9D7F76A9428}" dt="2020-08-08T17:52:22.804" v="11687" actId="20577"/>
        <pc:sldMkLst>
          <pc:docMk/>
          <pc:sldMk cId="1031031096" sldId="590"/>
        </pc:sldMkLst>
        <pc:spChg chg="mod">
          <ac:chgData name="Brian Grey" userId="c81e10d2-c836-482c-a664-6eb0416e1933" providerId="ADAL" clId="{EE70EC8A-AD9B-4682-8634-C9D7F76A9428}" dt="2020-08-08T17:52:22.804" v="11687" actId="20577"/>
          <ac:spMkLst>
            <pc:docMk/>
            <pc:sldMk cId="1031031096" sldId="590"/>
            <ac:spMk id="2" creationId="{00000000-0000-0000-0000-000000000000}"/>
          </ac:spMkLst>
        </pc:spChg>
        <pc:spChg chg="mod">
          <ac:chgData name="Brian Grey" userId="c81e10d2-c836-482c-a664-6eb0416e1933" providerId="ADAL" clId="{EE70EC8A-AD9B-4682-8634-C9D7F76A9428}" dt="2020-08-08T17:52:16.300" v="11682" actId="20577"/>
          <ac:spMkLst>
            <pc:docMk/>
            <pc:sldMk cId="1031031096" sldId="590"/>
            <ac:spMk id="4" creationId="{ED4844DB-D908-415A-95B0-5C6259DE470E}"/>
          </ac:spMkLst>
        </pc:spChg>
      </pc:sldChg>
    </pc:docChg>
  </pc:docChgLst>
  <pc:docChgLst>
    <pc:chgData name="Brian Grey" userId="c81e10d2-c836-482c-a664-6eb0416e1933" providerId="ADAL" clId="{B523C8A5-89DB-4A73-8236-306E36CE93B4}"/>
    <pc:docChg chg="undo redo custSel addSld delSld modSld sldOrd">
      <pc:chgData name="Brian Grey" userId="c81e10d2-c836-482c-a664-6eb0416e1933" providerId="ADAL" clId="{B523C8A5-89DB-4A73-8236-306E36CE93B4}" dt="2020-06-22T14:09:11.831" v="10214" actId="2696"/>
      <pc:docMkLst>
        <pc:docMk/>
      </pc:docMkLst>
      <pc:sldChg chg="addSp delSp modSp add del mod delAnim modAnim">
        <pc:chgData name="Brian Grey" userId="c81e10d2-c836-482c-a664-6eb0416e1933" providerId="ADAL" clId="{B523C8A5-89DB-4A73-8236-306E36CE93B4}" dt="2020-06-21T15:31:53.975" v="9519" actId="2696"/>
        <pc:sldMkLst>
          <pc:docMk/>
          <pc:sldMk cId="1324343561" sldId="268"/>
        </pc:sldMkLst>
        <pc:spChg chg="mod">
          <ac:chgData name="Brian Grey" userId="c81e10d2-c836-482c-a664-6eb0416e1933" providerId="ADAL" clId="{B523C8A5-89DB-4A73-8236-306E36CE93B4}" dt="2020-06-20T18:41:37.353" v="236"/>
          <ac:spMkLst>
            <pc:docMk/>
            <pc:sldMk cId="1324343561" sldId="268"/>
            <ac:spMk id="2" creationId="{00000000-0000-0000-0000-000000000000}"/>
          </ac:spMkLst>
        </pc:spChg>
        <pc:spChg chg="del">
          <ac:chgData name="Brian Grey" userId="c81e10d2-c836-482c-a664-6eb0416e1933" providerId="ADAL" clId="{B523C8A5-89DB-4A73-8236-306E36CE93B4}" dt="2020-06-20T18:42:18.239" v="294" actId="478"/>
          <ac:spMkLst>
            <pc:docMk/>
            <pc:sldMk cId="1324343561" sldId="268"/>
            <ac:spMk id="3" creationId="{D63F12E3-5055-430D-B099-A5539840622D}"/>
          </ac:spMkLst>
        </pc:spChg>
        <pc:spChg chg="mod">
          <ac:chgData name="Brian Grey" userId="c81e10d2-c836-482c-a664-6eb0416e1933" providerId="ADAL" clId="{B523C8A5-89DB-4A73-8236-306E36CE93B4}" dt="2020-06-20T18:48:22.792" v="792" actId="20577"/>
          <ac:spMkLst>
            <pc:docMk/>
            <pc:sldMk cId="1324343561" sldId="268"/>
            <ac:spMk id="4" creationId="{ED4844DB-D908-415A-95B0-5C6259DE470E}"/>
          </ac:spMkLst>
        </pc:spChg>
        <pc:spChg chg="del">
          <ac:chgData name="Brian Grey" userId="c81e10d2-c836-482c-a664-6eb0416e1933" providerId="ADAL" clId="{B523C8A5-89DB-4A73-8236-306E36CE93B4}" dt="2020-06-20T18:42:18.239" v="294" actId="478"/>
          <ac:spMkLst>
            <pc:docMk/>
            <pc:sldMk cId="1324343561" sldId="268"/>
            <ac:spMk id="6" creationId="{84E78529-73F6-4817-9F13-33EBD8003DAB}"/>
          </ac:spMkLst>
        </pc:spChg>
        <pc:spChg chg="del">
          <ac:chgData name="Brian Grey" userId="c81e10d2-c836-482c-a664-6eb0416e1933" providerId="ADAL" clId="{B523C8A5-89DB-4A73-8236-306E36CE93B4}" dt="2020-06-20T18:42:18.239" v="294" actId="478"/>
          <ac:spMkLst>
            <pc:docMk/>
            <pc:sldMk cId="1324343561" sldId="268"/>
            <ac:spMk id="7" creationId="{E3187F8E-A901-4606-AB42-027CD3F09477}"/>
          </ac:spMkLst>
        </pc:spChg>
        <pc:spChg chg="del">
          <ac:chgData name="Brian Grey" userId="c81e10d2-c836-482c-a664-6eb0416e1933" providerId="ADAL" clId="{B523C8A5-89DB-4A73-8236-306E36CE93B4}" dt="2020-06-20T18:42:18.239" v="294" actId="478"/>
          <ac:spMkLst>
            <pc:docMk/>
            <pc:sldMk cId="1324343561" sldId="268"/>
            <ac:spMk id="9" creationId="{301BC690-ABB0-4CE5-8B2F-01F741625ACC}"/>
          </ac:spMkLst>
        </pc:spChg>
        <pc:spChg chg="del">
          <ac:chgData name="Brian Grey" userId="c81e10d2-c836-482c-a664-6eb0416e1933" providerId="ADAL" clId="{B523C8A5-89DB-4A73-8236-306E36CE93B4}" dt="2020-06-20T18:42:18.239" v="294" actId="478"/>
          <ac:spMkLst>
            <pc:docMk/>
            <pc:sldMk cId="1324343561" sldId="268"/>
            <ac:spMk id="10" creationId="{4249C1BB-E05E-4A64-802F-305A709F2D66}"/>
          </ac:spMkLst>
        </pc:spChg>
        <pc:spChg chg="del">
          <ac:chgData name="Brian Grey" userId="c81e10d2-c836-482c-a664-6eb0416e1933" providerId="ADAL" clId="{B523C8A5-89DB-4A73-8236-306E36CE93B4}" dt="2020-06-20T18:42:23.935" v="299" actId="478"/>
          <ac:spMkLst>
            <pc:docMk/>
            <pc:sldMk cId="1324343561" sldId="268"/>
            <ac:spMk id="11" creationId="{69CDE8EE-BE1E-489A-8AD2-85C278AA1DCC}"/>
          </ac:spMkLst>
        </pc:spChg>
        <pc:spChg chg="del mod">
          <ac:chgData name="Brian Grey" userId="c81e10d2-c836-482c-a664-6eb0416e1933" providerId="ADAL" clId="{B523C8A5-89DB-4A73-8236-306E36CE93B4}" dt="2020-06-20T18:42:24.935" v="300" actId="478"/>
          <ac:spMkLst>
            <pc:docMk/>
            <pc:sldMk cId="1324343561" sldId="268"/>
            <ac:spMk id="12" creationId="{82482CAC-E671-4DCF-BF82-32C8D7BD97D3}"/>
          </ac:spMkLst>
        </pc:spChg>
        <pc:spChg chg="del">
          <ac:chgData name="Brian Grey" userId="c81e10d2-c836-482c-a664-6eb0416e1933" providerId="ADAL" clId="{B523C8A5-89DB-4A73-8236-306E36CE93B4}" dt="2020-06-20T18:42:18.239" v="294" actId="478"/>
          <ac:spMkLst>
            <pc:docMk/>
            <pc:sldMk cId="1324343561" sldId="268"/>
            <ac:spMk id="13" creationId="{D86DDC7F-577F-4694-9B6F-0547BB3EF808}"/>
          </ac:spMkLst>
        </pc:spChg>
        <pc:spChg chg="del">
          <ac:chgData name="Brian Grey" userId="c81e10d2-c836-482c-a664-6eb0416e1933" providerId="ADAL" clId="{B523C8A5-89DB-4A73-8236-306E36CE93B4}" dt="2020-06-20T18:42:18.239" v="294" actId="478"/>
          <ac:spMkLst>
            <pc:docMk/>
            <pc:sldMk cId="1324343561" sldId="268"/>
            <ac:spMk id="14" creationId="{4D7A8D03-63D6-471C-B0EB-192331F2AEE6}"/>
          </ac:spMkLst>
        </pc:spChg>
        <pc:spChg chg="del">
          <ac:chgData name="Brian Grey" userId="c81e10d2-c836-482c-a664-6eb0416e1933" providerId="ADAL" clId="{B523C8A5-89DB-4A73-8236-306E36CE93B4}" dt="2020-06-20T18:42:18.239" v="294" actId="478"/>
          <ac:spMkLst>
            <pc:docMk/>
            <pc:sldMk cId="1324343561" sldId="268"/>
            <ac:spMk id="15" creationId="{739F07C5-9A97-487B-BF5A-73450FEBEFC1}"/>
          </ac:spMkLst>
        </pc:spChg>
        <pc:picChg chg="add del">
          <ac:chgData name="Brian Grey" userId="c81e10d2-c836-482c-a664-6eb0416e1933" providerId="ADAL" clId="{B523C8A5-89DB-4A73-8236-306E36CE93B4}" dt="2020-06-21T03:42:08.900" v="6887" actId="22"/>
          <ac:picMkLst>
            <pc:docMk/>
            <pc:sldMk cId="1324343561" sldId="268"/>
            <ac:picMk id="5" creationId="{59272346-78FF-4480-BEB7-2692D3C5517B}"/>
          </ac:picMkLst>
        </pc:picChg>
        <pc:picChg chg="ord">
          <ac:chgData name="Brian Grey" userId="c81e10d2-c836-482c-a664-6eb0416e1933" providerId="ADAL" clId="{B523C8A5-89DB-4A73-8236-306E36CE93B4}" dt="2020-06-20T18:41:31.119" v="235" actId="167"/>
          <ac:picMkLst>
            <pc:docMk/>
            <pc:sldMk cId="1324343561" sldId="268"/>
            <ac:picMk id="8" creationId="{00000000-0000-0000-0000-000000000000}"/>
          </ac:picMkLst>
        </pc:picChg>
        <pc:cxnChg chg="del">
          <ac:chgData name="Brian Grey" userId="c81e10d2-c836-482c-a664-6eb0416e1933" providerId="ADAL" clId="{B523C8A5-89DB-4A73-8236-306E36CE93B4}" dt="2020-06-20T18:42:20.541" v="295" actId="478"/>
          <ac:cxnSpMkLst>
            <pc:docMk/>
            <pc:sldMk cId="1324343561" sldId="268"/>
            <ac:cxnSpMk id="16" creationId="{3B1BE78E-E67E-4F69-82AA-9F6C6ECD00C8}"/>
          </ac:cxnSpMkLst>
        </pc:cxnChg>
        <pc:cxnChg chg="del">
          <ac:chgData name="Brian Grey" userId="c81e10d2-c836-482c-a664-6eb0416e1933" providerId="ADAL" clId="{B523C8A5-89DB-4A73-8236-306E36CE93B4}" dt="2020-06-20T18:42:18.239" v="294" actId="478"/>
          <ac:cxnSpMkLst>
            <pc:docMk/>
            <pc:sldMk cId="1324343561" sldId="268"/>
            <ac:cxnSpMk id="21" creationId="{17274C9C-EEB1-4488-B5CE-106B08111CCE}"/>
          </ac:cxnSpMkLst>
        </pc:cxnChg>
        <pc:cxnChg chg="del mod">
          <ac:chgData name="Brian Grey" userId="c81e10d2-c836-482c-a664-6eb0416e1933" providerId="ADAL" clId="{B523C8A5-89DB-4A73-8236-306E36CE93B4}" dt="2020-06-20T18:42:18.239" v="294" actId="478"/>
          <ac:cxnSpMkLst>
            <pc:docMk/>
            <pc:sldMk cId="1324343561" sldId="268"/>
            <ac:cxnSpMk id="25" creationId="{01A1F817-41BC-4570-A2D0-541AE392CC62}"/>
          </ac:cxnSpMkLst>
        </pc:cxnChg>
        <pc:cxnChg chg="del">
          <ac:chgData name="Brian Grey" userId="c81e10d2-c836-482c-a664-6eb0416e1933" providerId="ADAL" clId="{B523C8A5-89DB-4A73-8236-306E36CE93B4}" dt="2020-06-20T18:42:22.141" v="297" actId="478"/>
          <ac:cxnSpMkLst>
            <pc:docMk/>
            <pc:sldMk cId="1324343561" sldId="268"/>
            <ac:cxnSpMk id="27" creationId="{71F1A4F0-3B17-4678-ADDB-E655548FCB12}"/>
          </ac:cxnSpMkLst>
        </pc:cxnChg>
        <pc:cxnChg chg="del">
          <ac:chgData name="Brian Grey" userId="c81e10d2-c836-482c-a664-6eb0416e1933" providerId="ADAL" clId="{B523C8A5-89DB-4A73-8236-306E36CE93B4}" dt="2020-06-20T18:42:21.251" v="296" actId="478"/>
          <ac:cxnSpMkLst>
            <pc:docMk/>
            <pc:sldMk cId="1324343561" sldId="268"/>
            <ac:cxnSpMk id="29" creationId="{9963D01E-E501-4380-A2C7-001F1E6829E0}"/>
          </ac:cxnSpMkLst>
        </pc:cxnChg>
        <pc:cxnChg chg="del mod">
          <ac:chgData name="Brian Grey" userId="c81e10d2-c836-482c-a664-6eb0416e1933" providerId="ADAL" clId="{B523C8A5-89DB-4A73-8236-306E36CE93B4}" dt="2020-06-20T18:42:18.239" v="294" actId="478"/>
          <ac:cxnSpMkLst>
            <pc:docMk/>
            <pc:sldMk cId="1324343561" sldId="268"/>
            <ac:cxnSpMk id="31" creationId="{2D5F35FA-3729-45B3-92ED-E68138CD6539}"/>
          </ac:cxnSpMkLst>
        </pc:cxnChg>
        <pc:cxnChg chg="del">
          <ac:chgData name="Brian Grey" userId="c81e10d2-c836-482c-a664-6eb0416e1933" providerId="ADAL" clId="{B523C8A5-89DB-4A73-8236-306E36CE93B4}" dt="2020-06-20T18:42:18.239" v="294" actId="478"/>
          <ac:cxnSpMkLst>
            <pc:docMk/>
            <pc:sldMk cId="1324343561" sldId="268"/>
            <ac:cxnSpMk id="35" creationId="{28278EF4-5474-4328-826B-676743DF803A}"/>
          </ac:cxnSpMkLst>
        </pc:cxnChg>
        <pc:cxnChg chg="del">
          <ac:chgData name="Brian Grey" userId="c81e10d2-c836-482c-a664-6eb0416e1933" providerId="ADAL" clId="{B523C8A5-89DB-4A73-8236-306E36CE93B4}" dt="2020-06-20T18:42:18.239" v="294" actId="478"/>
          <ac:cxnSpMkLst>
            <pc:docMk/>
            <pc:sldMk cId="1324343561" sldId="268"/>
            <ac:cxnSpMk id="37" creationId="{1170BC69-3401-4829-84DD-7D89B0FFB1FE}"/>
          </ac:cxnSpMkLst>
        </pc:cxnChg>
        <pc:cxnChg chg="del">
          <ac:chgData name="Brian Grey" userId="c81e10d2-c836-482c-a664-6eb0416e1933" providerId="ADAL" clId="{B523C8A5-89DB-4A73-8236-306E36CE93B4}" dt="2020-06-20T18:42:18.239" v="294" actId="478"/>
          <ac:cxnSpMkLst>
            <pc:docMk/>
            <pc:sldMk cId="1324343561" sldId="268"/>
            <ac:cxnSpMk id="41" creationId="{C0AD2355-A6F7-4E42-921C-9BB0A3FF746B}"/>
          </ac:cxnSpMkLst>
        </pc:cxnChg>
      </pc:sldChg>
      <pc:sldChg chg="modSp mod">
        <pc:chgData name="Brian Grey" userId="c81e10d2-c836-482c-a664-6eb0416e1933" providerId="ADAL" clId="{B523C8A5-89DB-4A73-8236-306E36CE93B4}" dt="2020-06-20T18:30:20.278" v="22" actId="20577"/>
        <pc:sldMkLst>
          <pc:docMk/>
          <pc:sldMk cId="2994068431" sldId="269"/>
        </pc:sldMkLst>
        <pc:spChg chg="mod">
          <ac:chgData name="Brian Grey" userId="c81e10d2-c836-482c-a664-6eb0416e1933" providerId="ADAL" clId="{B523C8A5-89DB-4A73-8236-306E36CE93B4}" dt="2020-06-20T18:30:20.278" v="22" actId="20577"/>
          <ac:spMkLst>
            <pc:docMk/>
            <pc:sldMk cId="2994068431" sldId="269"/>
            <ac:spMk id="11" creationId="{F9727386-A33F-4E6B-9AFA-42FD6931530D}"/>
          </ac:spMkLst>
        </pc:spChg>
      </pc:sldChg>
      <pc:sldChg chg="modSp mod">
        <pc:chgData name="Brian Grey" userId="c81e10d2-c836-482c-a664-6eb0416e1933" providerId="ADAL" clId="{B523C8A5-89DB-4A73-8236-306E36CE93B4}" dt="2020-06-20T19:42:23.857" v="2554" actId="6549"/>
        <pc:sldMkLst>
          <pc:docMk/>
          <pc:sldMk cId="1541298972" sldId="287"/>
        </pc:sldMkLst>
        <pc:spChg chg="mod">
          <ac:chgData name="Brian Grey" userId="c81e10d2-c836-482c-a664-6eb0416e1933" providerId="ADAL" clId="{B523C8A5-89DB-4A73-8236-306E36CE93B4}" dt="2020-06-20T19:42:23.857" v="2554" actId="6549"/>
          <ac:spMkLst>
            <pc:docMk/>
            <pc:sldMk cId="1541298972" sldId="287"/>
            <ac:spMk id="4" creationId="{ED4844DB-D908-415A-95B0-5C6259DE470E}"/>
          </ac:spMkLst>
        </pc:spChg>
        <pc:picChg chg="ord">
          <ac:chgData name="Brian Grey" userId="c81e10d2-c836-482c-a664-6eb0416e1933" providerId="ADAL" clId="{B523C8A5-89DB-4A73-8236-306E36CE93B4}" dt="2020-06-20T18:58:56.227" v="1365" actId="167"/>
          <ac:picMkLst>
            <pc:docMk/>
            <pc:sldMk cId="1541298972" sldId="287"/>
            <ac:picMk id="8" creationId="{00000000-0000-0000-0000-000000000000}"/>
          </ac:picMkLst>
        </pc:picChg>
      </pc:sldChg>
      <pc:sldChg chg="modSp del mod ord">
        <pc:chgData name="Brian Grey" userId="c81e10d2-c836-482c-a664-6eb0416e1933" providerId="ADAL" clId="{B523C8A5-89DB-4A73-8236-306E36CE93B4}" dt="2020-06-21T03:11:47.871" v="4927" actId="2696"/>
        <pc:sldMkLst>
          <pc:docMk/>
          <pc:sldMk cId="2174891676" sldId="322"/>
        </pc:sldMkLst>
        <pc:spChg chg="mod">
          <ac:chgData name="Brian Grey" userId="c81e10d2-c836-482c-a664-6eb0416e1933" providerId="ADAL" clId="{B523C8A5-89DB-4A73-8236-306E36CE93B4}" dt="2020-06-21T03:10:57.191" v="4910" actId="20577"/>
          <ac:spMkLst>
            <pc:docMk/>
            <pc:sldMk cId="2174891676" sldId="322"/>
            <ac:spMk id="2" creationId="{00000000-0000-0000-0000-000000000000}"/>
          </ac:spMkLst>
        </pc:spChg>
      </pc:sldChg>
      <pc:sldChg chg="del">
        <pc:chgData name="Brian Grey" userId="c81e10d2-c836-482c-a664-6eb0416e1933" providerId="ADAL" clId="{B523C8A5-89DB-4A73-8236-306E36CE93B4}" dt="2020-06-21T03:41:07.675" v="6885" actId="47"/>
        <pc:sldMkLst>
          <pc:docMk/>
          <pc:sldMk cId="2451048578" sldId="352"/>
        </pc:sldMkLst>
      </pc:sldChg>
      <pc:sldChg chg="del">
        <pc:chgData name="Brian Grey" userId="c81e10d2-c836-482c-a664-6eb0416e1933" providerId="ADAL" clId="{B523C8A5-89DB-4A73-8236-306E36CE93B4}" dt="2020-06-21T03:41:07.675" v="6885" actId="47"/>
        <pc:sldMkLst>
          <pc:docMk/>
          <pc:sldMk cId="2135461300" sldId="355"/>
        </pc:sldMkLst>
      </pc:sldChg>
      <pc:sldChg chg="del">
        <pc:chgData name="Brian Grey" userId="c81e10d2-c836-482c-a664-6eb0416e1933" providerId="ADAL" clId="{B523C8A5-89DB-4A73-8236-306E36CE93B4}" dt="2020-06-21T03:41:07.675" v="6885" actId="47"/>
        <pc:sldMkLst>
          <pc:docMk/>
          <pc:sldMk cId="3718856979" sldId="386"/>
        </pc:sldMkLst>
      </pc:sldChg>
      <pc:sldChg chg="modSp mod ord addAnim delAnim modAnim">
        <pc:chgData name="Brian Grey" userId="c81e10d2-c836-482c-a664-6eb0416e1933" providerId="ADAL" clId="{B523C8A5-89DB-4A73-8236-306E36CE93B4}" dt="2020-06-21T03:33:15.524" v="6126" actId="20577"/>
        <pc:sldMkLst>
          <pc:docMk/>
          <pc:sldMk cId="113966358" sldId="387"/>
        </pc:sldMkLst>
        <pc:spChg chg="mod">
          <ac:chgData name="Brian Grey" userId="c81e10d2-c836-482c-a664-6eb0416e1933" providerId="ADAL" clId="{B523C8A5-89DB-4A73-8236-306E36CE93B4}" dt="2020-06-21T03:11:52.721" v="4932" actId="20577"/>
          <ac:spMkLst>
            <pc:docMk/>
            <pc:sldMk cId="113966358" sldId="387"/>
            <ac:spMk id="2" creationId="{00000000-0000-0000-0000-000000000000}"/>
          </ac:spMkLst>
        </pc:spChg>
        <pc:spChg chg="mod">
          <ac:chgData name="Brian Grey" userId="c81e10d2-c836-482c-a664-6eb0416e1933" providerId="ADAL" clId="{B523C8A5-89DB-4A73-8236-306E36CE93B4}" dt="2020-06-21T03:33:15.524" v="6126" actId="20577"/>
          <ac:spMkLst>
            <pc:docMk/>
            <pc:sldMk cId="113966358" sldId="387"/>
            <ac:spMk id="4" creationId="{ED4844DB-D908-415A-95B0-5C6259DE470E}"/>
          </ac:spMkLst>
        </pc:spChg>
      </pc:sldChg>
      <pc:sldChg chg="delSp modSp mod ord modAnim">
        <pc:chgData name="Brian Grey" userId="c81e10d2-c836-482c-a664-6eb0416e1933" providerId="ADAL" clId="{B523C8A5-89DB-4A73-8236-306E36CE93B4}" dt="2020-06-20T19:29:30.232" v="2232" actId="20577"/>
        <pc:sldMkLst>
          <pc:docMk/>
          <pc:sldMk cId="939620794" sldId="408"/>
        </pc:sldMkLst>
        <pc:spChg chg="mod">
          <ac:chgData name="Brian Grey" userId="c81e10d2-c836-482c-a664-6eb0416e1933" providerId="ADAL" clId="{B523C8A5-89DB-4A73-8236-306E36CE93B4}" dt="2020-06-20T19:15:18.647" v="1589" actId="20577"/>
          <ac:spMkLst>
            <pc:docMk/>
            <pc:sldMk cId="939620794" sldId="408"/>
            <ac:spMk id="2" creationId="{00000000-0000-0000-0000-000000000000}"/>
          </ac:spMkLst>
        </pc:spChg>
        <pc:spChg chg="mod">
          <ac:chgData name="Brian Grey" userId="c81e10d2-c836-482c-a664-6eb0416e1933" providerId="ADAL" clId="{B523C8A5-89DB-4A73-8236-306E36CE93B4}" dt="2020-06-20T19:29:30.232" v="2232" actId="20577"/>
          <ac:spMkLst>
            <pc:docMk/>
            <pc:sldMk cId="939620794" sldId="408"/>
            <ac:spMk id="4" creationId="{ED4844DB-D908-415A-95B0-5C6259DE470E}"/>
          </ac:spMkLst>
        </pc:spChg>
        <pc:picChg chg="del">
          <ac:chgData name="Brian Grey" userId="c81e10d2-c836-482c-a664-6eb0416e1933" providerId="ADAL" clId="{B523C8A5-89DB-4A73-8236-306E36CE93B4}" dt="2020-06-20T19:15:09.638" v="1566" actId="478"/>
          <ac:picMkLst>
            <pc:docMk/>
            <pc:sldMk cId="939620794" sldId="408"/>
            <ac:picMk id="17" creationId="{DE0C244F-661E-459D-B6DA-7D3F61F9719D}"/>
          </ac:picMkLst>
        </pc:picChg>
      </pc:sldChg>
      <pc:sldChg chg="delSp modSp mod modTransition modAnim">
        <pc:chgData name="Brian Grey" userId="c81e10d2-c836-482c-a664-6eb0416e1933" providerId="ADAL" clId="{B523C8A5-89DB-4A73-8236-306E36CE93B4}" dt="2020-06-21T00:21:37.212" v="3744" actId="6549"/>
        <pc:sldMkLst>
          <pc:docMk/>
          <pc:sldMk cId="2383297416" sldId="409"/>
        </pc:sldMkLst>
        <pc:spChg chg="mod">
          <ac:chgData name="Brian Grey" userId="c81e10d2-c836-482c-a664-6eb0416e1933" providerId="ADAL" clId="{B523C8A5-89DB-4A73-8236-306E36CE93B4}" dt="2020-06-20T18:57:12.256" v="1362" actId="20577"/>
          <ac:spMkLst>
            <pc:docMk/>
            <pc:sldMk cId="2383297416" sldId="409"/>
            <ac:spMk id="2" creationId="{00000000-0000-0000-0000-000000000000}"/>
          </ac:spMkLst>
        </pc:spChg>
        <pc:spChg chg="mod">
          <ac:chgData name="Brian Grey" userId="c81e10d2-c836-482c-a664-6eb0416e1933" providerId="ADAL" clId="{B523C8A5-89DB-4A73-8236-306E36CE93B4}" dt="2020-06-21T00:21:37.212" v="3744" actId="6549"/>
          <ac:spMkLst>
            <pc:docMk/>
            <pc:sldMk cId="2383297416" sldId="409"/>
            <ac:spMk id="4" creationId="{ED4844DB-D908-415A-95B0-5C6259DE470E}"/>
          </ac:spMkLst>
        </pc:spChg>
        <pc:picChg chg="ord">
          <ac:chgData name="Brian Grey" userId="c81e10d2-c836-482c-a664-6eb0416e1933" providerId="ADAL" clId="{B523C8A5-89DB-4A73-8236-306E36CE93B4}" dt="2020-06-20T18:58:43.911" v="1364" actId="167"/>
          <ac:picMkLst>
            <pc:docMk/>
            <pc:sldMk cId="2383297416" sldId="409"/>
            <ac:picMk id="8" creationId="{00000000-0000-0000-0000-000000000000}"/>
          </ac:picMkLst>
        </pc:picChg>
        <pc:picChg chg="del">
          <ac:chgData name="Brian Grey" userId="c81e10d2-c836-482c-a664-6eb0416e1933" providerId="ADAL" clId="{B523C8A5-89DB-4A73-8236-306E36CE93B4}" dt="2020-06-20T18:57:15.607" v="1363" actId="478"/>
          <ac:picMkLst>
            <pc:docMk/>
            <pc:sldMk cId="2383297416" sldId="409"/>
            <ac:picMk id="17" creationId="{DE0C244F-661E-459D-B6DA-7D3F61F9719D}"/>
          </ac:picMkLst>
        </pc:picChg>
      </pc:sldChg>
      <pc:sldChg chg="delSp modSp mod modTransition modAnim">
        <pc:chgData name="Brian Grey" userId="c81e10d2-c836-482c-a664-6eb0416e1933" providerId="ADAL" clId="{B523C8A5-89DB-4A73-8236-306E36CE93B4}" dt="2020-06-20T23:21:03.210" v="3391"/>
        <pc:sldMkLst>
          <pc:docMk/>
          <pc:sldMk cId="467426349" sldId="410"/>
        </pc:sldMkLst>
        <pc:spChg chg="mod">
          <ac:chgData name="Brian Grey" userId="c81e10d2-c836-482c-a664-6eb0416e1933" providerId="ADAL" clId="{B523C8A5-89DB-4A73-8236-306E36CE93B4}" dt="2020-06-20T20:38:42.635" v="2575" actId="20577"/>
          <ac:spMkLst>
            <pc:docMk/>
            <pc:sldMk cId="467426349" sldId="410"/>
            <ac:spMk id="2" creationId="{00000000-0000-0000-0000-000000000000}"/>
          </ac:spMkLst>
        </pc:spChg>
        <pc:spChg chg="mod">
          <ac:chgData name="Brian Grey" userId="c81e10d2-c836-482c-a664-6eb0416e1933" providerId="ADAL" clId="{B523C8A5-89DB-4A73-8236-306E36CE93B4}" dt="2020-06-20T22:48:13.766" v="2967" actId="20577"/>
          <ac:spMkLst>
            <pc:docMk/>
            <pc:sldMk cId="467426349" sldId="410"/>
            <ac:spMk id="4" creationId="{ED4844DB-D908-415A-95B0-5C6259DE470E}"/>
          </ac:spMkLst>
        </pc:spChg>
        <pc:picChg chg="del">
          <ac:chgData name="Brian Grey" userId="c81e10d2-c836-482c-a664-6eb0416e1933" providerId="ADAL" clId="{B523C8A5-89DB-4A73-8236-306E36CE93B4}" dt="2020-06-20T19:41:32.207" v="2550" actId="478"/>
          <ac:picMkLst>
            <pc:docMk/>
            <pc:sldMk cId="467426349" sldId="410"/>
            <ac:picMk id="17" creationId="{DE0C244F-661E-459D-B6DA-7D3F61F9719D}"/>
          </ac:picMkLst>
        </pc:picChg>
      </pc:sldChg>
      <pc:sldChg chg="del">
        <pc:chgData name="Brian Grey" userId="c81e10d2-c836-482c-a664-6eb0416e1933" providerId="ADAL" clId="{B523C8A5-89DB-4A73-8236-306E36CE93B4}" dt="2020-06-21T03:41:07.675" v="6885" actId="47"/>
        <pc:sldMkLst>
          <pc:docMk/>
          <pc:sldMk cId="3209974104" sldId="411"/>
        </pc:sldMkLst>
      </pc:sldChg>
      <pc:sldChg chg="modSp mod ord modAnim">
        <pc:chgData name="Brian Grey" userId="c81e10d2-c836-482c-a664-6eb0416e1933" providerId="ADAL" clId="{B523C8A5-89DB-4A73-8236-306E36CE93B4}" dt="2020-06-21T15:03:58.210" v="9112" actId="313"/>
        <pc:sldMkLst>
          <pc:docMk/>
          <pc:sldMk cId="3336574127" sldId="412"/>
        </pc:sldMkLst>
        <pc:spChg chg="mod">
          <ac:chgData name="Brian Grey" userId="c81e10d2-c836-482c-a664-6eb0416e1933" providerId="ADAL" clId="{B523C8A5-89DB-4A73-8236-306E36CE93B4}" dt="2020-06-21T03:31:13.862" v="5999" actId="20577"/>
          <ac:spMkLst>
            <pc:docMk/>
            <pc:sldMk cId="3336574127" sldId="412"/>
            <ac:spMk id="2" creationId="{00000000-0000-0000-0000-000000000000}"/>
          </ac:spMkLst>
        </pc:spChg>
        <pc:spChg chg="mod">
          <ac:chgData name="Brian Grey" userId="c81e10d2-c836-482c-a664-6eb0416e1933" providerId="ADAL" clId="{B523C8A5-89DB-4A73-8236-306E36CE93B4}" dt="2020-06-21T15:03:58.210" v="9112" actId="313"/>
          <ac:spMkLst>
            <pc:docMk/>
            <pc:sldMk cId="3336574127" sldId="412"/>
            <ac:spMk id="4" creationId="{ED4844DB-D908-415A-95B0-5C6259DE470E}"/>
          </ac:spMkLst>
        </pc:spChg>
      </pc:sldChg>
      <pc:sldChg chg="del">
        <pc:chgData name="Brian Grey" userId="c81e10d2-c836-482c-a664-6eb0416e1933" providerId="ADAL" clId="{B523C8A5-89DB-4A73-8236-306E36CE93B4}" dt="2020-06-21T03:41:07.675" v="6885" actId="47"/>
        <pc:sldMkLst>
          <pc:docMk/>
          <pc:sldMk cId="4153626351" sldId="415"/>
        </pc:sldMkLst>
      </pc:sldChg>
      <pc:sldChg chg="del">
        <pc:chgData name="Brian Grey" userId="c81e10d2-c836-482c-a664-6eb0416e1933" providerId="ADAL" clId="{B523C8A5-89DB-4A73-8236-306E36CE93B4}" dt="2020-06-21T03:41:07.675" v="6885" actId="47"/>
        <pc:sldMkLst>
          <pc:docMk/>
          <pc:sldMk cId="2744334669" sldId="416"/>
        </pc:sldMkLst>
      </pc:sldChg>
      <pc:sldChg chg="del">
        <pc:chgData name="Brian Grey" userId="c81e10d2-c836-482c-a664-6eb0416e1933" providerId="ADAL" clId="{B523C8A5-89DB-4A73-8236-306E36CE93B4}" dt="2020-06-21T03:41:07.675" v="6885" actId="47"/>
        <pc:sldMkLst>
          <pc:docMk/>
          <pc:sldMk cId="708777003" sldId="419"/>
        </pc:sldMkLst>
      </pc:sldChg>
      <pc:sldChg chg="del">
        <pc:chgData name="Brian Grey" userId="c81e10d2-c836-482c-a664-6eb0416e1933" providerId="ADAL" clId="{B523C8A5-89DB-4A73-8236-306E36CE93B4}" dt="2020-06-21T03:41:07.675" v="6885" actId="47"/>
        <pc:sldMkLst>
          <pc:docMk/>
          <pc:sldMk cId="3415408271" sldId="421"/>
        </pc:sldMkLst>
      </pc:sldChg>
      <pc:sldChg chg="del">
        <pc:chgData name="Brian Grey" userId="c81e10d2-c836-482c-a664-6eb0416e1933" providerId="ADAL" clId="{B523C8A5-89DB-4A73-8236-306E36CE93B4}" dt="2020-06-21T03:41:07.675" v="6885" actId="47"/>
        <pc:sldMkLst>
          <pc:docMk/>
          <pc:sldMk cId="416089062" sldId="422"/>
        </pc:sldMkLst>
      </pc:sldChg>
      <pc:sldChg chg="del">
        <pc:chgData name="Brian Grey" userId="c81e10d2-c836-482c-a664-6eb0416e1933" providerId="ADAL" clId="{B523C8A5-89DB-4A73-8236-306E36CE93B4}" dt="2020-06-21T03:41:07.675" v="6885" actId="47"/>
        <pc:sldMkLst>
          <pc:docMk/>
          <pc:sldMk cId="3921873773" sldId="423"/>
        </pc:sldMkLst>
      </pc:sldChg>
      <pc:sldChg chg="del">
        <pc:chgData name="Brian Grey" userId="c81e10d2-c836-482c-a664-6eb0416e1933" providerId="ADAL" clId="{B523C8A5-89DB-4A73-8236-306E36CE93B4}" dt="2020-06-21T03:41:07.675" v="6885" actId="47"/>
        <pc:sldMkLst>
          <pc:docMk/>
          <pc:sldMk cId="3864936374" sldId="424"/>
        </pc:sldMkLst>
      </pc:sldChg>
      <pc:sldChg chg="del">
        <pc:chgData name="Brian Grey" userId="c81e10d2-c836-482c-a664-6eb0416e1933" providerId="ADAL" clId="{B523C8A5-89DB-4A73-8236-306E36CE93B4}" dt="2020-06-21T03:41:07.675" v="6885" actId="47"/>
        <pc:sldMkLst>
          <pc:docMk/>
          <pc:sldMk cId="3596648912" sldId="425"/>
        </pc:sldMkLst>
      </pc:sldChg>
      <pc:sldChg chg="del">
        <pc:chgData name="Brian Grey" userId="c81e10d2-c836-482c-a664-6eb0416e1933" providerId="ADAL" clId="{B523C8A5-89DB-4A73-8236-306E36CE93B4}" dt="2020-06-21T03:41:07.675" v="6885" actId="47"/>
        <pc:sldMkLst>
          <pc:docMk/>
          <pc:sldMk cId="68585018" sldId="426"/>
        </pc:sldMkLst>
      </pc:sldChg>
      <pc:sldChg chg="modSp add modAnim">
        <pc:chgData name="Brian Grey" userId="c81e10d2-c836-482c-a664-6eb0416e1933" providerId="ADAL" clId="{B523C8A5-89DB-4A73-8236-306E36CE93B4}" dt="2020-06-21T15:37:01.124" v="9813" actId="20577"/>
        <pc:sldMkLst>
          <pc:docMk/>
          <pc:sldMk cId="3467998527" sldId="427"/>
        </pc:sldMkLst>
        <pc:spChg chg="mod">
          <ac:chgData name="Brian Grey" userId="c81e10d2-c836-482c-a664-6eb0416e1933" providerId="ADAL" clId="{B523C8A5-89DB-4A73-8236-306E36CE93B4}" dt="2020-06-21T15:37:01.124" v="9813" actId="20577"/>
          <ac:spMkLst>
            <pc:docMk/>
            <pc:sldMk cId="3467998527" sldId="427"/>
            <ac:spMk id="4" creationId="{ED4844DB-D908-415A-95B0-5C6259DE470E}"/>
          </ac:spMkLst>
        </pc:spChg>
      </pc:sldChg>
      <pc:sldChg chg="modSp add del mod">
        <pc:chgData name="Brian Grey" userId="c81e10d2-c836-482c-a664-6eb0416e1933" providerId="ADAL" clId="{B523C8A5-89DB-4A73-8236-306E36CE93B4}" dt="2020-06-21T15:42:32.290" v="10047" actId="2696"/>
        <pc:sldMkLst>
          <pc:docMk/>
          <pc:sldMk cId="37215015" sldId="428"/>
        </pc:sldMkLst>
        <pc:spChg chg="mod">
          <ac:chgData name="Brian Grey" userId="c81e10d2-c836-482c-a664-6eb0416e1933" providerId="ADAL" clId="{B523C8A5-89DB-4A73-8236-306E36CE93B4}" dt="2020-06-20T18:57:00.059" v="1350" actId="20577"/>
          <ac:spMkLst>
            <pc:docMk/>
            <pc:sldMk cId="37215015" sldId="428"/>
            <ac:spMk id="2" creationId="{FEF3F843-2670-4835-82E3-795A1C8AF460}"/>
          </ac:spMkLst>
        </pc:spChg>
      </pc:sldChg>
      <pc:sldChg chg="add modAnim">
        <pc:chgData name="Brian Grey" userId="c81e10d2-c836-482c-a664-6eb0416e1933" providerId="ADAL" clId="{B523C8A5-89DB-4A73-8236-306E36CE93B4}" dt="2020-06-20T19:15:00.309" v="1563"/>
        <pc:sldMkLst>
          <pc:docMk/>
          <pc:sldMk cId="2796789133" sldId="429"/>
        </pc:sldMkLst>
      </pc:sldChg>
      <pc:sldChg chg="modSp add mod ord modAnim">
        <pc:chgData name="Brian Grey" userId="c81e10d2-c836-482c-a664-6eb0416e1933" providerId="ADAL" clId="{B523C8A5-89DB-4A73-8236-306E36CE93B4}" dt="2020-06-20T21:07:22.177" v="2586"/>
        <pc:sldMkLst>
          <pc:docMk/>
          <pc:sldMk cId="3740134024" sldId="430"/>
        </pc:sldMkLst>
        <pc:spChg chg="mod">
          <ac:chgData name="Brian Grey" userId="c81e10d2-c836-482c-a664-6eb0416e1933" providerId="ADAL" clId="{B523C8A5-89DB-4A73-8236-306E36CE93B4}" dt="2020-06-20T19:29:51.775" v="2248" actId="20577"/>
          <ac:spMkLst>
            <pc:docMk/>
            <pc:sldMk cId="3740134024" sldId="430"/>
            <ac:spMk id="2" creationId="{00000000-0000-0000-0000-000000000000}"/>
          </ac:spMkLst>
        </pc:spChg>
        <pc:spChg chg="mod">
          <ac:chgData name="Brian Grey" userId="c81e10d2-c836-482c-a664-6eb0416e1933" providerId="ADAL" clId="{B523C8A5-89DB-4A73-8236-306E36CE93B4}" dt="2020-06-20T19:34:35.966" v="2545" actId="6549"/>
          <ac:spMkLst>
            <pc:docMk/>
            <pc:sldMk cId="3740134024" sldId="430"/>
            <ac:spMk id="4" creationId="{ED4844DB-D908-415A-95B0-5C6259DE470E}"/>
          </ac:spMkLst>
        </pc:spChg>
      </pc:sldChg>
      <pc:sldChg chg="modSp add modAnim">
        <pc:chgData name="Brian Grey" userId="c81e10d2-c836-482c-a664-6eb0416e1933" providerId="ADAL" clId="{B523C8A5-89DB-4A73-8236-306E36CE93B4}" dt="2020-06-21T00:22:13.014" v="3745"/>
        <pc:sldMkLst>
          <pc:docMk/>
          <pc:sldMk cId="602840526" sldId="431"/>
        </pc:sldMkLst>
        <pc:spChg chg="mod">
          <ac:chgData name="Brian Grey" userId="c81e10d2-c836-482c-a664-6eb0416e1933" providerId="ADAL" clId="{B523C8A5-89DB-4A73-8236-306E36CE93B4}" dt="2020-06-20T19:35:02.377" v="2549" actId="113"/>
          <ac:spMkLst>
            <pc:docMk/>
            <pc:sldMk cId="602840526" sldId="431"/>
            <ac:spMk id="4" creationId="{ED4844DB-D908-415A-95B0-5C6259DE470E}"/>
          </ac:spMkLst>
        </pc:spChg>
      </pc:sldChg>
      <pc:sldChg chg="modSp add mod modTransition modAnim">
        <pc:chgData name="Brian Grey" userId="c81e10d2-c836-482c-a664-6eb0416e1933" providerId="ADAL" clId="{B523C8A5-89DB-4A73-8236-306E36CE93B4}" dt="2020-06-21T03:35:40.338" v="6219" actId="20577"/>
        <pc:sldMkLst>
          <pc:docMk/>
          <pc:sldMk cId="4183308786" sldId="432"/>
        </pc:sldMkLst>
        <pc:spChg chg="mod">
          <ac:chgData name="Brian Grey" userId="c81e10d2-c836-482c-a664-6eb0416e1933" providerId="ADAL" clId="{B523C8A5-89DB-4A73-8236-306E36CE93B4}" dt="2020-06-20T22:48:46.942" v="2987" actId="20577"/>
          <ac:spMkLst>
            <pc:docMk/>
            <pc:sldMk cId="4183308786" sldId="432"/>
            <ac:spMk id="2" creationId="{00000000-0000-0000-0000-000000000000}"/>
          </ac:spMkLst>
        </pc:spChg>
        <pc:spChg chg="mod">
          <ac:chgData name="Brian Grey" userId="c81e10d2-c836-482c-a664-6eb0416e1933" providerId="ADAL" clId="{B523C8A5-89DB-4A73-8236-306E36CE93B4}" dt="2020-06-21T03:35:40.338" v="6219" actId="20577"/>
          <ac:spMkLst>
            <pc:docMk/>
            <pc:sldMk cId="4183308786" sldId="432"/>
            <ac:spMk id="4" creationId="{ED4844DB-D908-415A-95B0-5C6259DE470E}"/>
          </ac:spMkLst>
        </pc:spChg>
      </pc:sldChg>
      <pc:sldChg chg="addSp modSp add mod modTransition modAnim">
        <pc:chgData name="Brian Grey" userId="c81e10d2-c836-482c-a664-6eb0416e1933" providerId="ADAL" clId="{B523C8A5-89DB-4A73-8236-306E36CE93B4}" dt="2020-06-21T03:20:31.308" v="5746" actId="20577"/>
        <pc:sldMkLst>
          <pc:docMk/>
          <pc:sldMk cId="1992470119" sldId="433"/>
        </pc:sldMkLst>
        <pc:spChg chg="mod">
          <ac:chgData name="Brian Grey" userId="c81e10d2-c836-482c-a664-6eb0416e1933" providerId="ADAL" clId="{B523C8A5-89DB-4A73-8236-306E36CE93B4}" dt="2020-06-21T03:20:31.308" v="5746" actId="20577"/>
          <ac:spMkLst>
            <pc:docMk/>
            <pc:sldMk cId="1992470119" sldId="433"/>
            <ac:spMk id="4" creationId="{ED4844DB-D908-415A-95B0-5C6259DE470E}"/>
          </ac:spMkLst>
        </pc:spChg>
        <pc:picChg chg="add mod">
          <ac:chgData name="Brian Grey" userId="c81e10d2-c836-482c-a664-6eb0416e1933" providerId="ADAL" clId="{B523C8A5-89DB-4A73-8236-306E36CE93B4}" dt="2020-06-20T23:23:19.391" v="3581" actId="27614"/>
          <ac:picMkLst>
            <pc:docMk/>
            <pc:sldMk cId="1992470119" sldId="433"/>
            <ac:picMk id="5" creationId="{18168CBC-77BB-4240-A331-8B13BB4C24D3}"/>
          </ac:picMkLst>
        </pc:picChg>
      </pc:sldChg>
      <pc:sldChg chg="addSp delSp modSp add mod modAnim">
        <pc:chgData name="Brian Grey" userId="c81e10d2-c836-482c-a664-6eb0416e1933" providerId="ADAL" clId="{B523C8A5-89DB-4A73-8236-306E36CE93B4}" dt="2020-06-21T03:20:36.576" v="5748" actId="20577"/>
        <pc:sldMkLst>
          <pc:docMk/>
          <pc:sldMk cId="1950819862" sldId="434"/>
        </pc:sldMkLst>
        <pc:spChg chg="mod">
          <ac:chgData name="Brian Grey" userId="c81e10d2-c836-482c-a664-6eb0416e1933" providerId="ADAL" clId="{B523C8A5-89DB-4A73-8236-306E36CE93B4}" dt="2020-06-21T03:20:36.576" v="5748" actId="20577"/>
          <ac:spMkLst>
            <pc:docMk/>
            <pc:sldMk cId="1950819862" sldId="434"/>
            <ac:spMk id="4" creationId="{ED4844DB-D908-415A-95B0-5C6259DE470E}"/>
          </ac:spMkLst>
        </pc:spChg>
        <pc:picChg chg="del mod">
          <ac:chgData name="Brian Grey" userId="c81e10d2-c836-482c-a664-6eb0416e1933" providerId="ADAL" clId="{B523C8A5-89DB-4A73-8236-306E36CE93B4}" dt="2020-06-21T00:09:12.110" v="3683" actId="478"/>
          <ac:picMkLst>
            <pc:docMk/>
            <pc:sldMk cId="1950819862" sldId="434"/>
            <ac:picMk id="5" creationId="{18168CBC-77BB-4240-A331-8B13BB4C24D3}"/>
          </ac:picMkLst>
        </pc:picChg>
        <pc:picChg chg="add mod ord">
          <ac:chgData name="Brian Grey" userId="c81e10d2-c836-482c-a664-6eb0416e1933" providerId="ADAL" clId="{B523C8A5-89DB-4A73-8236-306E36CE93B4}" dt="2020-06-21T00:09:07.452" v="3682" actId="171"/>
          <ac:picMkLst>
            <pc:docMk/>
            <pc:sldMk cId="1950819862" sldId="434"/>
            <ac:picMk id="6" creationId="{30CBDA82-9805-4435-95C9-634436299B19}"/>
          </ac:picMkLst>
        </pc:picChg>
      </pc:sldChg>
      <pc:sldChg chg="modSp add mod">
        <pc:chgData name="Brian Grey" userId="c81e10d2-c836-482c-a664-6eb0416e1933" providerId="ADAL" clId="{B523C8A5-89DB-4A73-8236-306E36CE93B4}" dt="2020-06-21T03:20:44.695" v="5760" actId="20577"/>
        <pc:sldMkLst>
          <pc:docMk/>
          <pc:sldMk cId="2330916311" sldId="435"/>
        </pc:sldMkLst>
        <pc:spChg chg="mod">
          <ac:chgData name="Brian Grey" userId="c81e10d2-c836-482c-a664-6eb0416e1933" providerId="ADAL" clId="{B523C8A5-89DB-4A73-8236-306E36CE93B4}" dt="2020-06-21T03:20:44.695" v="5760" actId="20577"/>
          <ac:spMkLst>
            <pc:docMk/>
            <pc:sldMk cId="2330916311" sldId="435"/>
            <ac:spMk id="4" creationId="{ED4844DB-D908-415A-95B0-5C6259DE470E}"/>
          </ac:spMkLst>
        </pc:spChg>
        <pc:picChg chg="mod">
          <ac:chgData name="Brian Grey" userId="c81e10d2-c836-482c-a664-6eb0416e1933" providerId="ADAL" clId="{B523C8A5-89DB-4A73-8236-306E36CE93B4}" dt="2020-06-21T00:09:52.314" v="3686" actId="14826"/>
          <ac:picMkLst>
            <pc:docMk/>
            <pc:sldMk cId="2330916311" sldId="435"/>
            <ac:picMk id="6" creationId="{30CBDA82-9805-4435-95C9-634436299B19}"/>
          </ac:picMkLst>
        </pc:picChg>
      </pc:sldChg>
      <pc:sldChg chg="addSp delSp modSp add mod">
        <pc:chgData name="Brian Grey" userId="c81e10d2-c836-482c-a664-6eb0416e1933" providerId="ADAL" clId="{B523C8A5-89DB-4A73-8236-306E36CE93B4}" dt="2020-06-21T03:20:55.514" v="5762"/>
        <pc:sldMkLst>
          <pc:docMk/>
          <pc:sldMk cId="2394438930" sldId="436"/>
        </pc:sldMkLst>
        <pc:spChg chg="mod">
          <ac:chgData name="Brian Grey" userId="c81e10d2-c836-482c-a664-6eb0416e1933" providerId="ADAL" clId="{B523C8A5-89DB-4A73-8236-306E36CE93B4}" dt="2020-06-21T03:20:55.514" v="5762"/>
          <ac:spMkLst>
            <pc:docMk/>
            <pc:sldMk cId="2394438930" sldId="436"/>
            <ac:spMk id="4" creationId="{ED4844DB-D908-415A-95B0-5C6259DE470E}"/>
          </ac:spMkLst>
        </pc:spChg>
        <pc:picChg chg="add del mod">
          <ac:chgData name="Brian Grey" userId="c81e10d2-c836-482c-a664-6eb0416e1933" providerId="ADAL" clId="{B523C8A5-89DB-4A73-8236-306E36CE93B4}" dt="2020-06-21T00:10:02.941" v="3691" actId="931"/>
          <ac:picMkLst>
            <pc:docMk/>
            <pc:sldMk cId="2394438930" sldId="436"/>
            <ac:picMk id="5" creationId="{38875C17-DA19-4106-8A5E-61AD98ADA403}"/>
          </ac:picMkLst>
        </pc:picChg>
        <pc:picChg chg="mod">
          <ac:chgData name="Brian Grey" userId="c81e10d2-c836-482c-a664-6eb0416e1933" providerId="ADAL" clId="{B523C8A5-89DB-4A73-8236-306E36CE93B4}" dt="2020-06-21T00:10:12.294" v="3692" actId="14826"/>
          <ac:picMkLst>
            <pc:docMk/>
            <pc:sldMk cId="2394438930" sldId="436"/>
            <ac:picMk id="6" creationId="{30CBDA82-9805-4435-95C9-634436299B19}"/>
          </ac:picMkLst>
        </pc:picChg>
      </pc:sldChg>
      <pc:sldChg chg="modSp add mod">
        <pc:chgData name="Brian Grey" userId="c81e10d2-c836-482c-a664-6eb0416e1933" providerId="ADAL" clId="{B523C8A5-89DB-4A73-8236-306E36CE93B4}" dt="2020-06-21T03:21:01.735" v="5764" actId="6549"/>
        <pc:sldMkLst>
          <pc:docMk/>
          <pc:sldMk cId="3140033511" sldId="437"/>
        </pc:sldMkLst>
        <pc:spChg chg="mod">
          <ac:chgData name="Brian Grey" userId="c81e10d2-c836-482c-a664-6eb0416e1933" providerId="ADAL" clId="{B523C8A5-89DB-4A73-8236-306E36CE93B4}" dt="2020-06-21T03:21:01.735" v="5764" actId="6549"/>
          <ac:spMkLst>
            <pc:docMk/>
            <pc:sldMk cId="3140033511" sldId="437"/>
            <ac:spMk id="4" creationId="{ED4844DB-D908-415A-95B0-5C6259DE470E}"/>
          </ac:spMkLst>
        </pc:spChg>
        <pc:picChg chg="mod">
          <ac:chgData name="Brian Grey" userId="c81e10d2-c836-482c-a664-6eb0416e1933" providerId="ADAL" clId="{B523C8A5-89DB-4A73-8236-306E36CE93B4}" dt="2020-06-21T00:10:29.042" v="3695" actId="14826"/>
          <ac:picMkLst>
            <pc:docMk/>
            <pc:sldMk cId="3140033511" sldId="437"/>
            <ac:picMk id="6" creationId="{30CBDA82-9805-4435-95C9-634436299B19}"/>
          </ac:picMkLst>
        </pc:picChg>
      </pc:sldChg>
      <pc:sldChg chg="modSp add mod">
        <pc:chgData name="Brian Grey" userId="c81e10d2-c836-482c-a664-6eb0416e1933" providerId="ADAL" clId="{B523C8A5-89DB-4A73-8236-306E36CE93B4}" dt="2020-06-21T03:21:08.549" v="5766"/>
        <pc:sldMkLst>
          <pc:docMk/>
          <pc:sldMk cId="942774765" sldId="438"/>
        </pc:sldMkLst>
        <pc:spChg chg="mod">
          <ac:chgData name="Brian Grey" userId="c81e10d2-c836-482c-a664-6eb0416e1933" providerId="ADAL" clId="{B523C8A5-89DB-4A73-8236-306E36CE93B4}" dt="2020-06-21T03:21:08.549" v="5766"/>
          <ac:spMkLst>
            <pc:docMk/>
            <pc:sldMk cId="942774765" sldId="438"/>
            <ac:spMk id="4" creationId="{ED4844DB-D908-415A-95B0-5C6259DE470E}"/>
          </ac:spMkLst>
        </pc:spChg>
        <pc:picChg chg="mod">
          <ac:chgData name="Brian Grey" userId="c81e10d2-c836-482c-a664-6eb0416e1933" providerId="ADAL" clId="{B523C8A5-89DB-4A73-8236-306E36CE93B4}" dt="2020-06-21T00:10:47.225" v="3696" actId="14826"/>
          <ac:picMkLst>
            <pc:docMk/>
            <pc:sldMk cId="942774765" sldId="438"/>
            <ac:picMk id="6" creationId="{30CBDA82-9805-4435-95C9-634436299B19}"/>
          </ac:picMkLst>
        </pc:picChg>
      </pc:sldChg>
      <pc:sldChg chg="modSp add mod">
        <pc:chgData name="Brian Grey" userId="c81e10d2-c836-482c-a664-6eb0416e1933" providerId="ADAL" clId="{B523C8A5-89DB-4A73-8236-306E36CE93B4}" dt="2020-06-21T03:21:24.877" v="5774" actId="6549"/>
        <pc:sldMkLst>
          <pc:docMk/>
          <pc:sldMk cId="3904915048" sldId="439"/>
        </pc:sldMkLst>
        <pc:spChg chg="mod">
          <ac:chgData name="Brian Grey" userId="c81e10d2-c836-482c-a664-6eb0416e1933" providerId="ADAL" clId="{B523C8A5-89DB-4A73-8236-306E36CE93B4}" dt="2020-06-21T03:21:24.877" v="5774" actId="6549"/>
          <ac:spMkLst>
            <pc:docMk/>
            <pc:sldMk cId="3904915048" sldId="439"/>
            <ac:spMk id="4" creationId="{ED4844DB-D908-415A-95B0-5C6259DE470E}"/>
          </ac:spMkLst>
        </pc:spChg>
      </pc:sldChg>
      <pc:sldChg chg="modSp add mod">
        <pc:chgData name="Brian Grey" userId="c81e10d2-c836-482c-a664-6eb0416e1933" providerId="ADAL" clId="{B523C8A5-89DB-4A73-8236-306E36CE93B4}" dt="2020-06-21T03:24:06.850" v="5860" actId="20577"/>
        <pc:sldMkLst>
          <pc:docMk/>
          <pc:sldMk cId="3290887434" sldId="440"/>
        </pc:sldMkLst>
        <pc:spChg chg="mod">
          <ac:chgData name="Brian Grey" userId="c81e10d2-c836-482c-a664-6eb0416e1933" providerId="ADAL" clId="{B523C8A5-89DB-4A73-8236-306E36CE93B4}" dt="2020-06-21T03:24:06.850" v="5860" actId="20577"/>
          <ac:spMkLst>
            <pc:docMk/>
            <pc:sldMk cId="3290887434" sldId="440"/>
            <ac:spMk id="4" creationId="{ED4844DB-D908-415A-95B0-5C6259DE470E}"/>
          </ac:spMkLst>
        </pc:spChg>
        <pc:picChg chg="mod">
          <ac:chgData name="Brian Grey" userId="c81e10d2-c836-482c-a664-6eb0416e1933" providerId="ADAL" clId="{B523C8A5-89DB-4A73-8236-306E36CE93B4}" dt="2020-06-21T00:20:56.569" v="3743" actId="14826"/>
          <ac:picMkLst>
            <pc:docMk/>
            <pc:sldMk cId="3290887434" sldId="440"/>
            <ac:picMk id="6" creationId="{30CBDA82-9805-4435-95C9-634436299B19}"/>
          </ac:picMkLst>
        </pc:picChg>
      </pc:sldChg>
      <pc:sldChg chg="modSp add mod modAnim">
        <pc:chgData name="Brian Grey" userId="c81e10d2-c836-482c-a664-6eb0416e1933" providerId="ADAL" clId="{B523C8A5-89DB-4A73-8236-306E36CE93B4}" dt="2020-06-21T03:35:21.142" v="6215" actId="20577"/>
        <pc:sldMkLst>
          <pc:docMk/>
          <pc:sldMk cId="1873303937" sldId="441"/>
        </pc:sldMkLst>
        <pc:spChg chg="mod">
          <ac:chgData name="Brian Grey" userId="c81e10d2-c836-482c-a664-6eb0416e1933" providerId="ADAL" clId="{B523C8A5-89DB-4A73-8236-306E36CE93B4}" dt="2020-06-21T00:24:29.493" v="3783" actId="20577"/>
          <ac:spMkLst>
            <pc:docMk/>
            <pc:sldMk cId="1873303937" sldId="441"/>
            <ac:spMk id="2" creationId="{00000000-0000-0000-0000-000000000000}"/>
          </ac:spMkLst>
        </pc:spChg>
        <pc:spChg chg="mod">
          <ac:chgData name="Brian Grey" userId="c81e10d2-c836-482c-a664-6eb0416e1933" providerId="ADAL" clId="{B523C8A5-89DB-4A73-8236-306E36CE93B4}" dt="2020-06-21T03:35:21.142" v="6215" actId="20577"/>
          <ac:spMkLst>
            <pc:docMk/>
            <pc:sldMk cId="1873303937" sldId="441"/>
            <ac:spMk id="4" creationId="{ED4844DB-D908-415A-95B0-5C6259DE470E}"/>
          </ac:spMkLst>
        </pc:spChg>
      </pc:sldChg>
      <pc:sldChg chg="modSp add mod modAnim">
        <pc:chgData name="Brian Grey" userId="c81e10d2-c836-482c-a664-6eb0416e1933" providerId="ADAL" clId="{B523C8A5-89DB-4A73-8236-306E36CE93B4}" dt="2020-06-21T00:31:22.976" v="4519" actId="20577"/>
        <pc:sldMkLst>
          <pc:docMk/>
          <pc:sldMk cId="3031104688" sldId="442"/>
        </pc:sldMkLst>
        <pc:spChg chg="mod">
          <ac:chgData name="Brian Grey" userId="c81e10d2-c836-482c-a664-6eb0416e1933" providerId="ADAL" clId="{B523C8A5-89DB-4A73-8236-306E36CE93B4}" dt="2020-06-21T00:29:32.133" v="4316" actId="20577"/>
          <ac:spMkLst>
            <pc:docMk/>
            <pc:sldMk cId="3031104688" sldId="442"/>
            <ac:spMk id="2" creationId="{00000000-0000-0000-0000-000000000000}"/>
          </ac:spMkLst>
        </pc:spChg>
        <pc:spChg chg="mod">
          <ac:chgData name="Brian Grey" userId="c81e10d2-c836-482c-a664-6eb0416e1933" providerId="ADAL" clId="{B523C8A5-89DB-4A73-8236-306E36CE93B4}" dt="2020-06-21T00:31:22.976" v="4519" actId="20577"/>
          <ac:spMkLst>
            <pc:docMk/>
            <pc:sldMk cId="3031104688" sldId="442"/>
            <ac:spMk id="4" creationId="{ED4844DB-D908-415A-95B0-5C6259DE470E}"/>
          </ac:spMkLst>
        </pc:spChg>
      </pc:sldChg>
      <pc:sldChg chg="modSp add modTransition modAnim">
        <pc:chgData name="Brian Grey" userId="c81e10d2-c836-482c-a664-6eb0416e1933" providerId="ADAL" clId="{B523C8A5-89DB-4A73-8236-306E36CE93B4}" dt="2020-06-21T03:35:01.229" v="6202" actId="20577"/>
        <pc:sldMkLst>
          <pc:docMk/>
          <pc:sldMk cId="2179629565" sldId="443"/>
        </pc:sldMkLst>
        <pc:spChg chg="mod">
          <ac:chgData name="Brian Grey" userId="c81e10d2-c836-482c-a664-6eb0416e1933" providerId="ADAL" clId="{B523C8A5-89DB-4A73-8236-306E36CE93B4}" dt="2020-06-21T03:35:01.229" v="6202" actId="20577"/>
          <ac:spMkLst>
            <pc:docMk/>
            <pc:sldMk cId="2179629565" sldId="443"/>
            <ac:spMk id="4" creationId="{ED4844DB-D908-415A-95B0-5C6259DE470E}"/>
          </ac:spMkLst>
        </pc:spChg>
      </pc:sldChg>
      <pc:sldChg chg="modSp add del mod ord setBg">
        <pc:chgData name="Brian Grey" userId="c81e10d2-c836-482c-a664-6eb0416e1933" providerId="ADAL" clId="{B523C8A5-89DB-4A73-8236-306E36CE93B4}" dt="2020-06-21T13:13:27.874" v="6900" actId="2696"/>
        <pc:sldMkLst>
          <pc:docMk/>
          <pc:sldMk cId="234285554" sldId="444"/>
        </pc:sldMkLst>
        <pc:spChg chg="mod">
          <ac:chgData name="Brian Grey" userId="c81e10d2-c836-482c-a664-6eb0416e1933" providerId="ADAL" clId="{B523C8A5-89DB-4A73-8236-306E36CE93B4}" dt="2020-06-21T00:32:27.978" v="4602" actId="20577"/>
          <ac:spMkLst>
            <pc:docMk/>
            <pc:sldMk cId="234285554" sldId="444"/>
            <ac:spMk id="2" creationId="{FEF3F843-2670-4835-82E3-795A1C8AF460}"/>
          </ac:spMkLst>
        </pc:spChg>
      </pc:sldChg>
      <pc:sldChg chg="addSp modSp add del mod addAnim delAnim modAnim">
        <pc:chgData name="Brian Grey" userId="c81e10d2-c836-482c-a664-6eb0416e1933" providerId="ADAL" clId="{B523C8A5-89DB-4A73-8236-306E36CE93B4}" dt="2020-06-21T13:48:15.264" v="7404" actId="2696"/>
        <pc:sldMkLst>
          <pc:docMk/>
          <pc:sldMk cId="2550771755" sldId="445"/>
        </pc:sldMkLst>
        <pc:spChg chg="mod">
          <ac:chgData name="Brian Grey" userId="c81e10d2-c836-482c-a664-6eb0416e1933" providerId="ADAL" clId="{B523C8A5-89DB-4A73-8236-306E36CE93B4}" dt="2020-06-21T03:33:59.760" v="6165" actId="20577"/>
          <ac:spMkLst>
            <pc:docMk/>
            <pc:sldMk cId="2550771755" sldId="445"/>
            <ac:spMk id="2" creationId="{00000000-0000-0000-0000-000000000000}"/>
          </ac:spMkLst>
        </pc:spChg>
        <pc:spChg chg="mod">
          <ac:chgData name="Brian Grey" userId="c81e10d2-c836-482c-a664-6eb0416e1933" providerId="ADAL" clId="{B523C8A5-89DB-4A73-8236-306E36CE93B4}" dt="2020-06-21T13:42:31.053" v="7317" actId="20577"/>
          <ac:spMkLst>
            <pc:docMk/>
            <pc:sldMk cId="2550771755" sldId="445"/>
            <ac:spMk id="4" creationId="{ED4844DB-D908-415A-95B0-5C6259DE470E}"/>
          </ac:spMkLst>
        </pc:spChg>
        <pc:picChg chg="add mod">
          <ac:chgData name="Brian Grey" userId="c81e10d2-c836-482c-a664-6eb0416e1933" providerId="ADAL" clId="{B523C8A5-89DB-4A73-8236-306E36CE93B4}" dt="2020-06-21T13:22:26.735" v="7046" actId="1076"/>
          <ac:picMkLst>
            <pc:docMk/>
            <pc:sldMk cId="2550771755" sldId="445"/>
            <ac:picMk id="5" creationId="{E03DF4A1-AF2D-4B92-98F7-36A7F03F3C1C}"/>
          </ac:picMkLst>
        </pc:picChg>
        <pc:picChg chg="add mod">
          <ac:chgData name="Brian Grey" userId="c81e10d2-c836-482c-a664-6eb0416e1933" providerId="ADAL" clId="{B523C8A5-89DB-4A73-8236-306E36CE93B4}" dt="2020-06-21T13:40:17.067" v="7222" actId="962"/>
          <ac:picMkLst>
            <pc:docMk/>
            <pc:sldMk cId="2550771755" sldId="445"/>
            <ac:picMk id="7" creationId="{A9E85DF0-27CA-4938-99FE-D8CFB6A50CA0}"/>
          </ac:picMkLst>
        </pc:picChg>
      </pc:sldChg>
      <pc:sldChg chg="modSp add del mod">
        <pc:chgData name="Brian Grey" userId="c81e10d2-c836-482c-a664-6eb0416e1933" providerId="ADAL" clId="{B523C8A5-89DB-4A73-8236-306E36CE93B4}" dt="2020-06-21T03:10:48.908" v="4892" actId="2696"/>
        <pc:sldMkLst>
          <pc:docMk/>
          <pc:sldMk cId="4276311789" sldId="445"/>
        </pc:sldMkLst>
        <pc:spChg chg="mod">
          <ac:chgData name="Brian Grey" userId="c81e10d2-c836-482c-a664-6eb0416e1933" providerId="ADAL" clId="{B523C8A5-89DB-4A73-8236-306E36CE93B4}" dt="2020-06-21T03:10:36.829" v="4891" actId="20577"/>
          <ac:spMkLst>
            <pc:docMk/>
            <pc:sldMk cId="4276311789" sldId="445"/>
            <ac:spMk id="2" creationId="{00000000-0000-0000-0000-000000000000}"/>
          </ac:spMkLst>
        </pc:spChg>
      </pc:sldChg>
      <pc:sldChg chg="modSp add del ord modAnim">
        <pc:chgData name="Brian Grey" userId="c81e10d2-c836-482c-a664-6eb0416e1933" providerId="ADAL" clId="{B523C8A5-89DB-4A73-8236-306E36CE93B4}" dt="2020-06-21T03:22:50.056" v="5800" actId="2696"/>
        <pc:sldMkLst>
          <pc:docMk/>
          <pc:sldMk cId="1249250195" sldId="446"/>
        </pc:sldMkLst>
        <pc:spChg chg="mod">
          <ac:chgData name="Brian Grey" userId="c81e10d2-c836-482c-a664-6eb0416e1933" providerId="ADAL" clId="{B523C8A5-89DB-4A73-8236-306E36CE93B4}" dt="2020-06-21T03:22:42.376" v="5797" actId="20577"/>
          <ac:spMkLst>
            <pc:docMk/>
            <pc:sldMk cId="1249250195" sldId="446"/>
            <ac:spMk id="4" creationId="{ED4844DB-D908-415A-95B0-5C6259DE470E}"/>
          </ac:spMkLst>
        </pc:spChg>
      </pc:sldChg>
      <pc:sldChg chg="modSp add mod ord modAnim">
        <pc:chgData name="Brian Grey" userId="c81e10d2-c836-482c-a664-6eb0416e1933" providerId="ADAL" clId="{B523C8A5-89DB-4A73-8236-306E36CE93B4}" dt="2020-06-21T15:46:06.442" v="10201"/>
        <pc:sldMkLst>
          <pc:docMk/>
          <pc:sldMk cId="3771351884" sldId="446"/>
        </pc:sldMkLst>
        <pc:spChg chg="mod">
          <ac:chgData name="Brian Grey" userId="c81e10d2-c836-482c-a664-6eb0416e1933" providerId="ADAL" clId="{B523C8A5-89DB-4A73-8236-306E36CE93B4}" dt="2020-06-21T03:24:20.518" v="5873" actId="20577"/>
          <ac:spMkLst>
            <pc:docMk/>
            <pc:sldMk cId="3771351884" sldId="446"/>
            <ac:spMk id="2" creationId="{00000000-0000-0000-0000-000000000000}"/>
          </ac:spMkLst>
        </pc:spChg>
        <pc:spChg chg="mod">
          <ac:chgData name="Brian Grey" userId="c81e10d2-c836-482c-a664-6eb0416e1933" providerId="ADAL" clId="{B523C8A5-89DB-4A73-8236-306E36CE93B4}" dt="2020-06-21T03:24:15.028" v="5863"/>
          <ac:spMkLst>
            <pc:docMk/>
            <pc:sldMk cId="3771351884" sldId="446"/>
            <ac:spMk id="4" creationId="{ED4844DB-D908-415A-95B0-5C6259DE470E}"/>
          </ac:spMkLst>
        </pc:spChg>
      </pc:sldChg>
      <pc:sldChg chg="modSp add del mod ord">
        <pc:chgData name="Brian Grey" userId="c81e10d2-c836-482c-a664-6eb0416e1933" providerId="ADAL" clId="{B523C8A5-89DB-4A73-8236-306E36CE93B4}" dt="2020-06-21T15:43:45.262" v="10199" actId="2696"/>
        <pc:sldMkLst>
          <pc:docMk/>
          <pc:sldMk cId="1245256101" sldId="447"/>
        </pc:sldMkLst>
        <pc:spChg chg="mod">
          <ac:chgData name="Brian Grey" userId="c81e10d2-c836-482c-a664-6eb0416e1933" providerId="ADAL" clId="{B523C8A5-89DB-4A73-8236-306E36CE93B4}" dt="2020-06-21T03:28:42.372" v="5929" actId="20577"/>
          <ac:spMkLst>
            <pc:docMk/>
            <pc:sldMk cId="1245256101" sldId="447"/>
            <ac:spMk id="2" creationId="{FEF3F843-2670-4835-82E3-795A1C8AF460}"/>
          </ac:spMkLst>
        </pc:spChg>
      </pc:sldChg>
      <pc:sldChg chg="modSp add del mod">
        <pc:chgData name="Brian Grey" userId="c81e10d2-c836-482c-a664-6eb0416e1933" providerId="ADAL" clId="{B523C8A5-89DB-4A73-8236-306E36CE93B4}" dt="2020-06-21T14:55:40.475" v="9111" actId="2696"/>
        <pc:sldMkLst>
          <pc:docMk/>
          <pc:sldMk cId="2397124520" sldId="448"/>
        </pc:sldMkLst>
        <pc:spChg chg="mod">
          <ac:chgData name="Brian Grey" userId="c81e10d2-c836-482c-a664-6eb0416e1933" providerId="ADAL" clId="{B523C8A5-89DB-4A73-8236-306E36CE93B4}" dt="2020-06-21T03:31:05.001" v="5976" actId="20577"/>
          <ac:spMkLst>
            <pc:docMk/>
            <pc:sldMk cId="2397124520" sldId="448"/>
            <ac:spMk id="2" creationId="{FEF3F843-2670-4835-82E3-795A1C8AF460}"/>
          </ac:spMkLst>
        </pc:spChg>
      </pc:sldChg>
      <pc:sldChg chg="modSp add modAnim">
        <pc:chgData name="Brian Grey" userId="c81e10d2-c836-482c-a664-6eb0416e1933" providerId="ADAL" clId="{B523C8A5-89DB-4A73-8236-306E36CE93B4}" dt="2020-06-21T14:24:30.155" v="8406"/>
        <pc:sldMkLst>
          <pc:docMk/>
          <pc:sldMk cId="2432907382" sldId="449"/>
        </pc:sldMkLst>
        <pc:spChg chg="mod">
          <ac:chgData name="Brian Grey" userId="c81e10d2-c836-482c-a664-6eb0416e1933" providerId="ADAL" clId="{B523C8A5-89DB-4A73-8236-306E36CE93B4}" dt="2020-06-21T14:24:00.786" v="8403" actId="20577"/>
          <ac:spMkLst>
            <pc:docMk/>
            <pc:sldMk cId="2432907382" sldId="449"/>
            <ac:spMk id="4" creationId="{ED4844DB-D908-415A-95B0-5C6259DE470E}"/>
          </ac:spMkLst>
        </pc:spChg>
      </pc:sldChg>
      <pc:sldChg chg="modSp add del mod">
        <pc:chgData name="Brian Grey" userId="c81e10d2-c836-482c-a664-6eb0416e1933" providerId="ADAL" clId="{B523C8A5-89DB-4A73-8236-306E36CE93B4}" dt="2020-06-21T15:33:00.220" v="9553" actId="2696"/>
        <pc:sldMkLst>
          <pc:docMk/>
          <pc:sldMk cId="3873112627" sldId="450"/>
        </pc:sldMkLst>
        <pc:spChg chg="mod">
          <ac:chgData name="Brian Grey" userId="c81e10d2-c836-482c-a664-6eb0416e1933" providerId="ADAL" clId="{B523C8A5-89DB-4A73-8236-306E36CE93B4}" dt="2020-06-21T03:42:30.820" v="6899" actId="20577"/>
          <ac:spMkLst>
            <pc:docMk/>
            <pc:sldMk cId="3873112627" sldId="450"/>
            <ac:spMk id="2" creationId="{FEF3F843-2670-4835-82E3-795A1C8AF460}"/>
          </ac:spMkLst>
        </pc:spChg>
      </pc:sldChg>
      <pc:sldChg chg="addSp delSp modSp add mod modTransition">
        <pc:chgData name="Brian Grey" userId="c81e10d2-c836-482c-a664-6eb0416e1933" providerId="ADAL" clId="{B523C8A5-89DB-4A73-8236-306E36CE93B4}" dt="2020-06-21T13:48:10.184" v="7403"/>
        <pc:sldMkLst>
          <pc:docMk/>
          <pc:sldMk cId="562171297" sldId="451"/>
        </pc:sldMkLst>
        <pc:picChg chg="add del mod">
          <ac:chgData name="Brian Grey" userId="c81e10d2-c836-482c-a664-6eb0416e1933" providerId="ADAL" clId="{B523C8A5-89DB-4A73-8236-306E36CE93B4}" dt="2020-06-21T13:47:06.883" v="7333" actId="931"/>
          <ac:picMkLst>
            <pc:docMk/>
            <pc:sldMk cId="562171297" sldId="451"/>
            <ac:picMk id="6" creationId="{D256EE7E-ABAE-4CE3-8A5F-EE8BD367777D}"/>
          </ac:picMkLst>
        </pc:picChg>
        <pc:picChg chg="mod">
          <ac:chgData name="Brian Grey" userId="c81e10d2-c836-482c-a664-6eb0416e1933" providerId="ADAL" clId="{B523C8A5-89DB-4A73-8236-306E36CE93B4}" dt="2020-06-21T13:47:43.270" v="7401" actId="1076"/>
          <ac:picMkLst>
            <pc:docMk/>
            <pc:sldMk cId="562171297" sldId="451"/>
            <ac:picMk id="7" creationId="{A9E85DF0-27CA-4938-99FE-D8CFB6A50CA0}"/>
          </ac:picMkLst>
        </pc:picChg>
      </pc:sldChg>
      <pc:sldChg chg="modSp add modAnim">
        <pc:chgData name="Brian Grey" userId="c81e10d2-c836-482c-a664-6eb0416e1933" providerId="ADAL" clId="{B523C8A5-89DB-4A73-8236-306E36CE93B4}" dt="2020-06-21T14:01:12.284" v="7717" actId="6549"/>
        <pc:sldMkLst>
          <pc:docMk/>
          <pc:sldMk cId="4100812863" sldId="452"/>
        </pc:sldMkLst>
        <pc:spChg chg="mod">
          <ac:chgData name="Brian Grey" userId="c81e10d2-c836-482c-a664-6eb0416e1933" providerId="ADAL" clId="{B523C8A5-89DB-4A73-8236-306E36CE93B4}" dt="2020-06-21T14:01:12.284" v="7717" actId="6549"/>
          <ac:spMkLst>
            <pc:docMk/>
            <pc:sldMk cId="4100812863" sldId="452"/>
            <ac:spMk id="4" creationId="{ED4844DB-D908-415A-95B0-5C6259DE470E}"/>
          </ac:spMkLst>
        </pc:spChg>
      </pc:sldChg>
      <pc:sldChg chg="modSp add mod modAnim">
        <pc:chgData name="Brian Grey" userId="c81e10d2-c836-482c-a664-6eb0416e1933" providerId="ADAL" clId="{B523C8A5-89DB-4A73-8236-306E36CE93B4}" dt="2020-06-21T14:05:26.208" v="8032"/>
        <pc:sldMkLst>
          <pc:docMk/>
          <pc:sldMk cId="399701534" sldId="453"/>
        </pc:sldMkLst>
        <pc:spChg chg="mod">
          <ac:chgData name="Brian Grey" userId="c81e10d2-c836-482c-a664-6eb0416e1933" providerId="ADAL" clId="{B523C8A5-89DB-4A73-8236-306E36CE93B4}" dt="2020-06-21T14:05:26.208" v="8032"/>
          <ac:spMkLst>
            <pc:docMk/>
            <pc:sldMk cId="399701534" sldId="453"/>
            <ac:spMk id="4" creationId="{ED4844DB-D908-415A-95B0-5C6259DE470E}"/>
          </ac:spMkLst>
        </pc:spChg>
      </pc:sldChg>
      <pc:sldChg chg="modSp add modTransition modAnim">
        <pc:chgData name="Brian Grey" userId="c81e10d2-c836-482c-a664-6eb0416e1933" providerId="ADAL" clId="{B523C8A5-89DB-4A73-8236-306E36CE93B4}" dt="2020-06-21T14:45:33.945" v="8881" actId="5793"/>
        <pc:sldMkLst>
          <pc:docMk/>
          <pc:sldMk cId="3598868825" sldId="454"/>
        </pc:sldMkLst>
        <pc:spChg chg="mod">
          <ac:chgData name="Brian Grey" userId="c81e10d2-c836-482c-a664-6eb0416e1933" providerId="ADAL" clId="{B523C8A5-89DB-4A73-8236-306E36CE93B4}" dt="2020-06-21T14:45:33.945" v="8881" actId="5793"/>
          <ac:spMkLst>
            <pc:docMk/>
            <pc:sldMk cId="3598868825" sldId="454"/>
            <ac:spMk id="4" creationId="{ED4844DB-D908-415A-95B0-5C6259DE470E}"/>
          </ac:spMkLst>
        </pc:spChg>
      </pc:sldChg>
      <pc:sldChg chg="modSp add modAnim">
        <pc:chgData name="Brian Grey" userId="c81e10d2-c836-482c-a664-6eb0416e1933" providerId="ADAL" clId="{B523C8A5-89DB-4A73-8236-306E36CE93B4}" dt="2020-06-21T14:55:29.971" v="9109" actId="20577"/>
        <pc:sldMkLst>
          <pc:docMk/>
          <pc:sldMk cId="1652121689" sldId="455"/>
        </pc:sldMkLst>
        <pc:spChg chg="mod">
          <ac:chgData name="Brian Grey" userId="c81e10d2-c836-482c-a664-6eb0416e1933" providerId="ADAL" clId="{B523C8A5-89DB-4A73-8236-306E36CE93B4}" dt="2020-06-21T14:55:29.971" v="9109" actId="20577"/>
          <ac:spMkLst>
            <pc:docMk/>
            <pc:sldMk cId="1652121689" sldId="455"/>
            <ac:spMk id="4" creationId="{ED4844DB-D908-415A-95B0-5C6259DE470E}"/>
          </ac:spMkLst>
        </pc:spChg>
      </pc:sldChg>
      <pc:sldChg chg="add del">
        <pc:chgData name="Brian Grey" userId="c81e10d2-c836-482c-a664-6eb0416e1933" providerId="ADAL" clId="{B523C8A5-89DB-4A73-8236-306E36CE93B4}" dt="2020-06-22T14:09:11.831" v="10214" actId="2696"/>
        <pc:sldMkLst>
          <pc:docMk/>
          <pc:sldMk cId="751630374" sldId="456"/>
        </pc:sldMkLst>
      </pc:sldChg>
      <pc:sldChg chg="modSp add mod modAnim">
        <pc:chgData name="Brian Grey" userId="c81e10d2-c836-482c-a664-6eb0416e1933" providerId="ADAL" clId="{B523C8A5-89DB-4A73-8236-306E36CE93B4}" dt="2020-06-21T15:07:02.711" v="9517" actId="6549"/>
        <pc:sldMkLst>
          <pc:docMk/>
          <pc:sldMk cId="1301871331" sldId="457"/>
        </pc:sldMkLst>
        <pc:spChg chg="mod">
          <ac:chgData name="Brian Grey" userId="c81e10d2-c836-482c-a664-6eb0416e1933" providerId="ADAL" clId="{B523C8A5-89DB-4A73-8236-306E36CE93B4}" dt="2020-06-21T15:04:31.475" v="9133" actId="20577"/>
          <ac:spMkLst>
            <pc:docMk/>
            <pc:sldMk cId="1301871331" sldId="457"/>
            <ac:spMk id="2" creationId="{00000000-0000-0000-0000-000000000000}"/>
          </ac:spMkLst>
        </pc:spChg>
        <pc:spChg chg="mod">
          <ac:chgData name="Brian Grey" userId="c81e10d2-c836-482c-a664-6eb0416e1933" providerId="ADAL" clId="{B523C8A5-89DB-4A73-8236-306E36CE93B4}" dt="2020-06-21T15:07:02.711" v="9517" actId="6549"/>
          <ac:spMkLst>
            <pc:docMk/>
            <pc:sldMk cId="1301871331" sldId="457"/>
            <ac:spMk id="4" creationId="{ED4844DB-D908-415A-95B0-5C6259DE470E}"/>
          </ac:spMkLst>
        </pc:spChg>
      </pc:sldChg>
      <pc:sldChg chg="modSp add mod modAnim">
        <pc:chgData name="Brian Grey" userId="c81e10d2-c836-482c-a664-6eb0416e1933" providerId="ADAL" clId="{B523C8A5-89DB-4A73-8236-306E36CE93B4}" dt="2020-06-21T15:36:47.557" v="9810" actId="20577"/>
        <pc:sldMkLst>
          <pc:docMk/>
          <pc:sldMk cId="3962758062" sldId="458"/>
        </pc:sldMkLst>
        <pc:spChg chg="mod">
          <ac:chgData name="Brian Grey" userId="c81e10d2-c836-482c-a664-6eb0416e1933" providerId="ADAL" clId="{B523C8A5-89DB-4A73-8236-306E36CE93B4}" dt="2020-06-21T15:36:47.557" v="9810" actId="20577"/>
          <ac:spMkLst>
            <pc:docMk/>
            <pc:sldMk cId="3962758062" sldId="458"/>
            <ac:spMk id="4" creationId="{ED4844DB-D908-415A-95B0-5C6259DE470E}"/>
          </ac:spMkLst>
        </pc:spChg>
      </pc:sldChg>
      <pc:sldChg chg="addSp delSp modSp add mod modAnim">
        <pc:chgData name="Brian Grey" userId="c81e10d2-c836-482c-a664-6eb0416e1933" providerId="ADAL" clId="{B523C8A5-89DB-4A73-8236-306E36CE93B4}" dt="2020-06-21T15:43:24.502" v="10198" actId="20577"/>
        <pc:sldMkLst>
          <pc:docMk/>
          <pc:sldMk cId="3137376104" sldId="459"/>
        </pc:sldMkLst>
        <pc:spChg chg="mod">
          <ac:chgData name="Brian Grey" userId="c81e10d2-c836-482c-a664-6eb0416e1933" providerId="ADAL" clId="{B523C8A5-89DB-4A73-8236-306E36CE93B4}" dt="2020-06-21T15:43:24.502" v="10198" actId="20577"/>
          <ac:spMkLst>
            <pc:docMk/>
            <pc:sldMk cId="3137376104" sldId="459"/>
            <ac:spMk id="4" creationId="{ED4844DB-D908-415A-95B0-5C6259DE470E}"/>
          </ac:spMkLst>
        </pc:spChg>
        <pc:spChg chg="mod">
          <ac:chgData name="Brian Grey" userId="c81e10d2-c836-482c-a664-6eb0416e1933" providerId="ADAL" clId="{B523C8A5-89DB-4A73-8236-306E36CE93B4}" dt="2020-06-21T15:37:54.639" v="9845"/>
          <ac:spMkLst>
            <pc:docMk/>
            <pc:sldMk cId="3137376104" sldId="459"/>
            <ac:spMk id="6" creationId="{AD60EEDD-6E5D-4432-B70A-B1528074AE4A}"/>
          </ac:spMkLst>
        </pc:spChg>
        <pc:spChg chg="mod">
          <ac:chgData name="Brian Grey" userId="c81e10d2-c836-482c-a664-6eb0416e1933" providerId="ADAL" clId="{B523C8A5-89DB-4A73-8236-306E36CE93B4}" dt="2020-06-21T15:37:54.639" v="9845"/>
          <ac:spMkLst>
            <pc:docMk/>
            <pc:sldMk cId="3137376104" sldId="459"/>
            <ac:spMk id="7" creationId="{558CE358-01CB-496B-B003-B49EAB961FE7}"/>
          </ac:spMkLst>
        </pc:spChg>
        <pc:spChg chg="mod">
          <ac:chgData name="Brian Grey" userId="c81e10d2-c836-482c-a664-6eb0416e1933" providerId="ADAL" clId="{B523C8A5-89DB-4A73-8236-306E36CE93B4}" dt="2020-06-21T15:37:54.639" v="9845"/>
          <ac:spMkLst>
            <pc:docMk/>
            <pc:sldMk cId="3137376104" sldId="459"/>
            <ac:spMk id="9" creationId="{10F77FC2-2993-4169-9A33-B2C5F59BBD52}"/>
          </ac:spMkLst>
        </pc:spChg>
        <pc:spChg chg="mod">
          <ac:chgData name="Brian Grey" userId="c81e10d2-c836-482c-a664-6eb0416e1933" providerId="ADAL" clId="{B523C8A5-89DB-4A73-8236-306E36CE93B4}" dt="2020-06-21T15:37:54.639" v="9845"/>
          <ac:spMkLst>
            <pc:docMk/>
            <pc:sldMk cId="3137376104" sldId="459"/>
            <ac:spMk id="10" creationId="{6C2809C9-CAFA-4489-9E55-32284068239E}"/>
          </ac:spMkLst>
        </pc:spChg>
        <pc:spChg chg="mod">
          <ac:chgData name="Brian Grey" userId="c81e10d2-c836-482c-a664-6eb0416e1933" providerId="ADAL" clId="{B523C8A5-89DB-4A73-8236-306E36CE93B4}" dt="2020-06-21T15:37:54.639" v="9845"/>
          <ac:spMkLst>
            <pc:docMk/>
            <pc:sldMk cId="3137376104" sldId="459"/>
            <ac:spMk id="11" creationId="{C177E5D9-40F1-4F59-9104-9F2FB089F31E}"/>
          </ac:spMkLst>
        </pc:spChg>
        <pc:spChg chg="mod">
          <ac:chgData name="Brian Grey" userId="c81e10d2-c836-482c-a664-6eb0416e1933" providerId="ADAL" clId="{B523C8A5-89DB-4A73-8236-306E36CE93B4}" dt="2020-06-21T15:37:54.639" v="9845"/>
          <ac:spMkLst>
            <pc:docMk/>
            <pc:sldMk cId="3137376104" sldId="459"/>
            <ac:spMk id="12" creationId="{384B7191-2657-47F6-83EF-164001D9A44F}"/>
          </ac:spMkLst>
        </pc:spChg>
        <pc:grpChg chg="add del mod">
          <ac:chgData name="Brian Grey" userId="c81e10d2-c836-482c-a664-6eb0416e1933" providerId="ADAL" clId="{B523C8A5-89DB-4A73-8236-306E36CE93B4}" dt="2020-06-21T15:37:55.803" v="9846"/>
          <ac:grpSpMkLst>
            <pc:docMk/>
            <pc:sldMk cId="3137376104" sldId="459"/>
            <ac:grpSpMk id="5" creationId="{94E1EFDA-B459-473A-904C-7BA338883AAC}"/>
          </ac:grpSpMkLst>
        </pc:grpChg>
        <pc:picChg chg="add mod">
          <ac:chgData name="Brian Grey" userId="c81e10d2-c836-482c-a664-6eb0416e1933" providerId="ADAL" clId="{B523C8A5-89DB-4A73-8236-306E36CE93B4}" dt="2020-06-21T15:40:03.765" v="9850" actId="1076"/>
          <ac:picMkLst>
            <pc:docMk/>
            <pc:sldMk cId="3137376104" sldId="459"/>
            <ac:picMk id="13" creationId="{EE38BA14-F103-401A-8B5C-7C0C73DC7FD0}"/>
          </ac:picMkLst>
        </pc:picChg>
        <pc:picChg chg="add mod">
          <ac:chgData name="Brian Grey" userId="c81e10d2-c836-482c-a664-6eb0416e1933" providerId="ADAL" clId="{B523C8A5-89DB-4A73-8236-306E36CE93B4}" dt="2020-06-21T15:42:22.407" v="10046" actId="14826"/>
          <ac:picMkLst>
            <pc:docMk/>
            <pc:sldMk cId="3137376104" sldId="459"/>
            <ac:picMk id="14" creationId="{6A4B2A43-AC21-4FD5-ABCA-A620EB4F2DE4}"/>
          </ac:picMkLst>
        </pc:picChg>
      </pc:sldChg>
      <pc:sldChg chg="modSp add">
        <pc:chgData name="Brian Grey" userId="c81e10d2-c836-482c-a664-6eb0416e1933" providerId="ADAL" clId="{B523C8A5-89DB-4A73-8236-306E36CE93B4}" dt="2020-06-21T15:46:18.524" v="10202" actId="14826"/>
        <pc:sldMkLst>
          <pc:docMk/>
          <pc:sldMk cId="3882128715" sldId="460"/>
        </pc:sldMkLst>
        <pc:picChg chg="mod">
          <ac:chgData name="Brian Grey" userId="c81e10d2-c836-482c-a664-6eb0416e1933" providerId="ADAL" clId="{B523C8A5-89DB-4A73-8236-306E36CE93B4}" dt="2020-06-21T15:46:18.524" v="10202" actId="14826"/>
          <ac:picMkLst>
            <pc:docMk/>
            <pc:sldMk cId="3882128715" sldId="460"/>
            <ac:picMk id="6" creationId="{30CBDA82-9805-4435-95C9-634436299B19}"/>
          </ac:picMkLst>
        </pc:picChg>
      </pc:sldChg>
      <pc:sldChg chg="modSp add mod">
        <pc:chgData name="Brian Grey" userId="c81e10d2-c836-482c-a664-6eb0416e1933" providerId="ADAL" clId="{B523C8A5-89DB-4A73-8236-306E36CE93B4}" dt="2020-06-21T15:46:56.137" v="10211" actId="20577"/>
        <pc:sldMkLst>
          <pc:docMk/>
          <pc:sldMk cId="1830344958" sldId="461"/>
        </pc:sldMkLst>
        <pc:spChg chg="mod">
          <ac:chgData name="Brian Grey" userId="c81e10d2-c836-482c-a664-6eb0416e1933" providerId="ADAL" clId="{B523C8A5-89DB-4A73-8236-306E36CE93B4}" dt="2020-06-21T15:46:56.137" v="10211" actId="20577"/>
          <ac:spMkLst>
            <pc:docMk/>
            <pc:sldMk cId="1830344958" sldId="461"/>
            <ac:spMk id="4" creationId="{ED4844DB-D908-415A-95B0-5C6259DE470E}"/>
          </ac:spMkLst>
        </pc:spChg>
      </pc:sldChg>
      <pc:sldChg chg="modSp add">
        <pc:chgData name="Brian Grey" userId="c81e10d2-c836-482c-a664-6eb0416e1933" providerId="ADAL" clId="{B523C8A5-89DB-4A73-8236-306E36CE93B4}" dt="2020-06-21T15:49:39.494" v="10213" actId="14826"/>
        <pc:sldMkLst>
          <pc:docMk/>
          <pc:sldMk cId="3922710382" sldId="462"/>
        </pc:sldMkLst>
        <pc:picChg chg="mod">
          <ac:chgData name="Brian Grey" userId="c81e10d2-c836-482c-a664-6eb0416e1933" providerId="ADAL" clId="{B523C8A5-89DB-4A73-8236-306E36CE93B4}" dt="2020-06-21T15:49:39.494" v="10213" actId="14826"/>
          <ac:picMkLst>
            <pc:docMk/>
            <pc:sldMk cId="3922710382" sldId="462"/>
            <ac:picMk id="6" creationId="{30CBDA82-9805-4435-95C9-634436299B19}"/>
          </ac:picMkLst>
        </pc:picChg>
      </pc:sldChg>
    </pc:docChg>
  </pc:docChgLst>
  <pc:docChgLst>
    <pc:chgData name="Brian Grey" userId="c81e10d2-c836-482c-a664-6eb0416e1933" providerId="ADAL" clId="{842030AC-6930-4C32-AC9E-EC86360BF2EF}"/>
    <pc:docChg chg="modSld">
      <pc:chgData name="Brian Grey" userId="c81e10d2-c836-482c-a664-6eb0416e1933" providerId="ADAL" clId="{842030AC-6930-4C32-AC9E-EC86360BF2EF}" dt="2020-08-12T23:35:40.217" v="10"/>
      <pc:docMkLst>
        <pc:docMk/>
      </pc:docMkLst>
      <pc:sldChg chg="modSp mod">
        <pc:chgData name="Brian Grey" userId="c81e10d2-c836-482c-a664-6eb0416e1933" providerId="ADAL" clId="{842030AC-6930-4C32-AC9E-EC86360BF2EF}" dt="2020-08-12T00:12:52.163" v="1" actId="20577"/>
        <pc:sldMkLst>
          <pc:docMk/>
          <pc:sldMk cId="2994068431" sldId="269"/>
        </pc:sldMkLst>
        <pc:spChg chg="mod">
          <ac:chgData name="Brian Grey" userId="c81e10d2-c836-482c-a664-6eb0416e1933" providerId="ADAL" clId="{842030AC-6930-4C32-AC9E-EC86360BF2EF}" dt="2020-08-12T00:12:52.163" v="1" actId="20577"/>
          <ac:spMkLst>
            <pc:docMk/>
            <pc:sldMk cId="2994068431" sldId="269"/>
            <ac:spMk id="12" creationId="{742531F5-87C9-4B46-AE9F-F59785BA3097}"/>
          </ac:spMkLst>
        </pc:spChg>
      </pc:sldChg>
      <pc:sldChg chg="modSp mod">
        <pc:chgData name="Brian Grey" userId="c81e10d2-c836-482c-a664-6eb0416e1933" providerId="ADAL" clId="{842030AC-6930-4C32-AC9E-EC86360BF2EF}" dt="2020-08-12T23:35:40.217" v="10"/>
        <pc:sldMkLst>
          <pc:docMk/>
          <pc:sldMk cId="1541298972" sldId="287"/>
        </pc:sldMkLst>
        <pc:spChg chg="mod">
          <ac:chgData name="Brian Grey" userId="c81e10d2-c836-482c-a664-6eb0416e1933" providerId="ADAL" clId="{842030AC-6930-4C32-AC9E-EC86360BF2EF}" dt="2020-08-12T23:35:40.217" v="10"/>
          <ac:spMkLst>
            <pc:docMk/>
            <pc:sldMk cId="1541298972" sldId="287"/>
            <ac:spMk id="4" creationId="{ED4844DB-D908-415A-95B0-5C6259DE470E}"/>
          </ac:spMkLst>
        </pc:spChg>
      </pc:sldChg>
      <pc:sldChg chg="modAnim">
        <pc:chgData name="Brian Grey" userId="c81e10d2-c836-482c-a664-6eb0416e1933" providerId="ADAL" clId="{842030AC-6930-4C32-AC9E-EC86360BF2EF}" dt="2020-08-12T00:24:22.975" v="3"/>
        <pc:sldMkLst>
          <pc:docMk/>
          <pc:sldMk cId="331838230" sldId="523"/>
        </pc:sldMkLst>
      </pc:sldChg>
      <pc:sldChg chg="modSp">
        <pc:chgData name="Brian Grey" userId="c81e10d2-c836-482c-a664-6eb0416e1933" providerId="ADAL" clId="{842030AC-6930-4C32-AC9E-EC86360BF2EF}" dt="2020-08-12T01:13:57.842" v="4" actId="20577"/>
        <pc:sldMkLst>
          <pc:docMk/>
          <pc:sldMk cId="1878078123" sldId="565"/>
        </pc:sldMkLst>
        <pc:spChg chg="mod">
          <ac:chgData name="Brian Grey" userId="c81e10d2-c836-482c-a664-6eb0416e1933" providerId="ADAL" clId="{842030AC-6930-4C32-AC9E-EC86360BF2EF}" dt="2020-08-12T01:13:57.842" v="4" actId="20577"/>
          <ac:spMkLst>
            <pc:docMk/>
            <pc:sldMk cId="1878078123" sldId="565"/>
            <ac:spMk id="4" creationId="{ED4844DB-D908-415A-95B0-5C6259DE470E}"/>
          </ac:spMkLst>
        </pc:spChg>
      </pc:sldChg>
      <pc:sldChg chg="modSp">
        <pc:chgData name="Brian Grey" userId="c81e10d2-c836-482c-a664-6eb0416e1933" providerId="ADAL" clId="{842030AC-6930-4C32-AC9E-EC86360BF2EF}" dt="2020-08-12T01:19:31.578" v="9" actId="20577"/>
        <pc:sldMkLst>
          <pc:docMk/>
          <pc:sldMk cId="3070190364" sldId="570"/>
        </pc:sldMkLst>
        <pc:spChg chg="mod">
          <ac:chgData name="Brian Grey" userId="c81e10d2-c836-482c-a664-6eb0416e1933" providerId="ADAL" clId="{842030AC-6930-4C32-AC9E-EC86360BF2EF}" dt="2020-08-12T01:19:31.578" v="9" actId="20577"/>
          <ac:spMkLst>
            <pc:docMk/>
            <pc:sldMk cId="3070190364" sldId="570"/>
            <ac:spMk id="4" creationId="{ED4844DB-D908-415A-95B0-5C6259DE470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12E0B37D-2AC1-4723-B4CD-E1F3DA1C4059}" type="datetimeFigureOut">
              <a:rPr lang="en-US" smtClean="0"/>
              <a:t>10/10/2020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8E9F3FF-D1C2-4373-B068-7A5390603A8D}" type="slidenum">
              <a:rPr lang="en-US" smtClean="0"/>
              <a:t>‹#›</a:t>
            </a:fld>
            <a:endParaRPr lang="en-US"/>
          </a:p>
        </p:txBody>
      </p:sp>
    </p:spTree>
    <p:extLst>
      <p:ext uri="{BB962C8B-B14F-4D97-AF65-F5344CB8AC3E}">
        <p14:creationId xmlns:p14="http://schemas.microsoft.com/office/powerpoint/2010/main" val="802956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23F78D-1C89-44B2-80D0-66C564E5540C}"/>
              </a:ext>
            </a:extLst>
          </p:cNvPr>
          <p:cNvPicPr>
            <a:picLocks noChangeAspect="1"/>
          </p:cNvPicPr>
          <p:nvPr userDrawn="1"/>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629608" y="47587"/>
            <a:ext cx="6156227" cy="7055524"/>
          </a:xfrm>
          <a:prstGeom prst="rect">
            <a:avLst/>
          </a:prstGeom>
          <a:noFill/>
        </p:spPr>
      </p:pic>
      <p:sp>
        <p:nvSpPr>
          <p:cNvPr id="7" name="Rectangle 2">
            <a:extLst>
              <a:ext uri="{FF2B5EF4-FFF2-40B4-BE49-F238E27FC236}">
                <a16:creationId xmlns:a16="http://schemas.microsoft.com/office/drawing/2014/main" id="{2B69AB9E-B40C-4151-A0A3-D2455E77A5EE}"/>
              </a:ext>
            </a:extLst>
          </p:cNvPr>
          <p:cNvSpPr txBox="1">
            <a:spLocks noChangeArrowheads="1"/>
          </p:cNvSpPr>
          <p:nvPr userDrawn="1"/>
        </p:nvSpPr>
        <p:spPr>
          <a:xfrm>
            <a:off x="0" y="914400"/>
            <a:ext cx="12192000" cy="2362198"/>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29783" dir="3885598"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endParaRPr lang="en-US" b="1" dirty="0">
              <a:solidFill>
                <a:srgbClr val="006F66"/>
              </a:solidFill>
              <a:latin typeface="+mn-lt"/>
            </a:endParaRPr>
          </a:p>
        </p:txBody>
      </p:sp>
      <p:cxnSp>
        <p:nvCxnSpPr>
          <p:cNvPr id="8" name="Straight Connector 7">
            <a:extLst>
              <a:ext uri="{FF2B5EF4-FFF2-40B4-BE49-F238E27FC236}">
                <a16:creationId xmlns:a16="http://schemas.microsoft.com/office/drawing/2014/main" id="{897177E3-1DF7-43BF-9AE4-2D1A951A924F}"/>
              </a:ext>
            </a:extLst>
          </p:cNvPr>
          <p:cNvCxnSpPr>
            <a:cxnSpLocks/>
          </p:cNvCxnSpPr>
          <p:nvPr userDrawn="1"/>
        </p:nvCxnSpPr>
        <p:spPr bwMode="auto">
          <a:xfrm>
            <a:off x="0" y="914400"/>
            <a:ext cx="7315200" cy="0"/>
          </a:xfrm>
          <a:prstGeom prst="line">
            <a:avLst/>
          </a:prstGeom>
          <a:ln w="22225">
            <a:solidFill>
              <a:srgbClr val="B8552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9" name="Straight Connector 8">
            <a:extLst>
              <a:ext uri="{FF2B5EF4-FFF2-40B4-BE49-F238E27FC236}">
                <a16:creationId xmlns:a16="http://schemas.microsoft.com/office/drawing/2014/main" id="{A018F2FB-B76F-420C-B6CC-F43209CC5083}"/>
              </a:ext>
            </a:extLst>
          </p:cNvPr>
          <p:cNvCxnSpPr>
            <a:cxnSpLocks/>
          </p:cNvCxnSpPr>
          <p:nvPr userDrawn="1"/>
        </p:nvCxnSpPr>
        <p:spPr bwMode="auto">
          <a:xfrm>
            <a:off x="4876800" y="3276600"/>
            <a:ext cx="7315200" cy="0"/>
          </a:xfrm>
          <a:prstGeom prst="line">
            <a:avLst/>
          </a:prstGeom>
          <a:ln w="22225">
            <a:solidFill>
              <a:srgbClr val="B8552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10" name="Rectangle 3">
            <a:extLst>
              <a:ext uri="{FF2B5EF4-FFF2-40B4-BE49-F238E27FC236}">
                <a16:creationId xmlns:a16="http://schemas.microsoft.com/office/drawing/2014/main" id="{215F3FDD-818F-48B2-BDFD-31AD8E2B6477}"/>
              </a:ext>
            </a:extLst>
          </p:cNvPr>
          <p:cNvSpPr txBox="1">
            <a:spLocks noChangeArrowheads="1"/>
          </p:cNvSpPr>
          <p:nvPr userDrawn="1"/>
        </p:nvSpPr>
        <p:spPr>
          <a:xfrm>
            <a:off x="406165" y="3738562"/>
            <a:ext cx="11379669" cy="260984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4000" dirty="0">
              <a:latin typeface="+mj-lt"/>
            </a:endParaRPr>
          </a:p>
        </p:txBody>
      </p:sp>
    </p:spTree>
    <p:extLst>
      <p:ext uri="{BB962C8B-B14F-4D97-AF65-F5344CB8AC3E}">
        <p14:creationId xmlns:p14="http://schemas.microsoft.com/office/powerpoint/2010/main" val="3542052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26B9DD5-D2B7-49DC-BA36-1E30DFBF7B84}" type="datetimeFigureOut">
              <a:rPr lang="en-US" smtClean="0"/>
              <a:t>10/10/2020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BCDEA5B-9948-40E0-9D22-EF4A730D5AC3}" type="slidenum">
              <a:rPr lang="en-US" smtClean="0"/>
              <a:t>‹#›</a:t>
            </a:fld>
            <a:endParaRPr lang="en-US" dirty="0"/>
          </a:p>
        </p:txBody>
      </p:sp>
      <p:pic>
        <p:nvPicPr>
          <p:cNvPr id="7" name="Picture 6">
            <a:extLst>
              <a:ext uri="{FF2B5EF4-FFF2-40B4-BE49-F238E27FC236}">
                <a16:creationId xmlns:a16="http://schemas.microsoft.com/office/drawing/2014/main" id="{D7EAC3BD-1967-4813-9A0A-1D6EC039A3AD}"/>
              </a:ext>
            </a:extLst>
          </p:cNvPr>
          <p:cNvPicPr>
            <a:picLocks noChangeAspect="1"/>
          </p:cNvPicPr>
          <p:nvPr userDrawn="1"/>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Tree>
    <p:extLst>
      <p:ext uri="{BB962C8B-B14F-4D97-AF65-F5344CB8AC3E}">
        <p14:creationId xmlns:p14="http://schemas.microsoft.com/office/powerpoint/2010/main" val="2477252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26B9DD5-D2B7-49DC-BA36-1E30DFBF7B84}" type="datetimeFigureOut">
              <a:rPr lang="en-US" smtClean="0"/>
              <a:t>10/10/2020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BCDEA5B-9948-40E0-9D22-EF4A730D5AC3}" type="slidenum">
              <a:rPr lang="en-US" smtClean="0"/>
              <a:t>‹#›</a:t>
            </a:fld>
            <a:endParaRPr lang="en-US" dirty="0"/>
          </a:p>
        </p:txBody>
      </p:sp>
      <p:pic>
        <p:nvPicPr>
          <p:cNvPr id="7" name="Picture 6">
            <a:extLst>
              <a:ext uri="{FF2B5EF4-FFF2-40B4-BE49-F238E27FC236}">
                <a16:creationId xmlns:a16="http://schemas.microsoft.com/office/drawing/2014/main" id="{6B6B38DC-74FD-448C-A8CA-0D23513E7DBE}"/>
              </a:ext>
            </a:extLst>
          </p:cNvPr>
          <p:cNvPicPr>
            <a:picLocks noChangeAspect="1"/>
          </p:cNvPicPr>
          <p:nvPr userDrawn="1"/>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Tree>
    <p:extLst>
      <p:ext uri="{BB962C8B-B14F-4D97-AF65-F5344CB8AC3E}">
        <p14:creationId xmlns:p14="http://schemas.microsoft.com/office/powerpoint/2010/main" val="404309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224213" y="157797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26B9DD5-D2B7-49DC-BA36-1E30DFBF7B84}" type="datetimeFigureOut">
              <a:rPr lang="en-US" smtClean="0"/>
              <a:t>10/10/2020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BCDEA5B-9948-40E0-9D22-EF4A730D5AC3}" type="slidenum">
              <a:rPr lang="en-US" smtClean="0"/>
              <a:t>‹#›</a:t>
            </a:fld>
            <a:endParaRPr lang="en-US" dirty="0"/>
          </a:p>
        </p:txBody>
      </p:sp>
      <p:cxnSp>
        <p:nvCxnSpPr>
          <p:cNvPr id="20" name="Straight Connector 19"/>
          <p:cNvCxnSpPr/>
          <p:nvPr userDrawn="1"/>
        </p:nvCxnSpPr>
        <p:spPr>
          <a:xfrm flipH="1">
            <a:off x="316747" y="6089775"/>
            <a:ext cx="45200" cy="121861"/>
          </a:xfrm>
          <a:prstGeom prst="line">
            <a:avLst/>
          </a:prstGeom>
          <a:ln w="9525">
            <a:solidFill>
              <a:srgbClr val="FAF36C"/>
            </a:solidFill>
          </a:ln>
        </p:spPr>
        <p:style>
          <a:lnRef idx="2">
            <a:schemeClr val="accent4"/>
          </a:lnRef>
          <a:fillRef idx="0">
            <a:schemeClr val="accent4"/>
          </a:fillRef>
          <a:effectRef idx="1">
            <a:schemeClr val="accent4"/>
          </a:effectRef>
          <a:fontRef idx="minor">
            <a:schemeClr val="tx1"/>
          </a:fontRef>
        </p:style>
      </p:cxnSp>
      <p:cxnSp>
        <p:nvCxnSpPr>
          <p:cNvPr id="13" name="Straight Connector 12"/>
          <p:cNvCxnSpPr/>
          <p:nvPr userDrawn="1"/>
        </p:nvCxnSpPr>
        <p:spPr>
          <a:xfrm>
            <a:off x="247650" y="6088857"/>
            <a:ext cx="50007" cy="126205"/>
          </a:xfrm>
          <a:prstGeom prst="line">
            <a:avLst/>
          </a:prstGeom>
          <a:ln w="9525">
            <a:solidFill>
              <a:srgbClr val="FAF36C"/>
            </a:solidFill>
          </a:ln>
        </p:spPr>
        <p:style>
          <a:lnRef idx="2">
            <a:schemeClr val="accent4"/>
          </a:lnRef>
          <a:fillRef idx="0">
            <a:schemeClr val="accent4"/>
          </a:fillRef>
          <a:effectRef idx="1">
            <a:schemeClr val="accent4"/>
          </a:effectRef>
          <a:fontRef idx="minor">
            <a:schemeClr val="tx1"/>
          </a:fontRef>
        </p:style>
      </p:cxnSp>
      <p:pic>
        <p:nvPicPr>
          <p:cNvPr id="9" name="Picture 8">
            <a:extLst>
              <a:ext uri="{FF2B5EF4-FFF2-40B4-BE49-F238E27FC236}">
                <a16:creationId xmlns:a16="http://schemas.microsoft.com/office/drawing/2014/main" id="{77282363-40E0-450D-86A2-058C26AF9740}"/>
              </a:ext>
            </a:extLst>
          </p:cNvPr>
          <p:cNvPicPr>
            <a:picLocks noChangeAspect="1"/>
          </p:cNvPicPr>
          <p:nvPr userDrawn="1"/>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Tree>
    <p:extLst>
      <p:ext uri="{BB962C8B-B14F-4D97-AF65-F5344CB8AC3E}">
        <p14:creationId xmlns:p14="http://schemas.microsoft.com/office/powerpoint/2010/main" val="2041906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26B9DD5-D2B7-49DC-BA36-1E30DFBF7B84}" type="datetimeFigureOut">
              <a:rPr lang="en-US" smtClean="0"/>
              <a:t>10/10/2020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BCDEA5B-9948-40E0-9D22-EF4A730D5AC3}" type="slidenum">
              <a:rPr lang="en-US" smtClean="0"/>
              <a:t>‹#›</a:t>
            </a:fld>
            <a:endParaRPr lang="en-US" dirty="0"/>
          </a:p>
        </p:txBody>
      </p:sp>
      <p:pic>
        <p:nvPicPr>
          <p:cNvPr id="7" name="Picture 6">
            <a:extLst>
              <a:ext uri="{FF2B5EF4-FFF2-40B4-BE49-F238E27FC236}">
                <a16:creationId xmlns:a16="http://schemas.microsoft.com/office/drawing/2014/main" id="{F8F18E24-F30A-4BB5-8922-3FBD118A8197}"/>
              </a:ext>
            </a:extLst>
          </p:cNvPr>
          <p:cNvPicPr>
            <a:picLocks noChangeAspect="1"/>
          </p:cNvPicPr>
          <p:nvPr userDrawn="1"/>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Tree>
    <p:extLst>
      <p:ext uri="{BB962C8B-B14F-4D97-AF65-F5344CB8AC3E}">
        <p14:creationId xmlns:p14="http://schemas.microsoft.com/office/powerpoint/2010/main" val="1310576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26B9DD5-D2B7-49DC-BA36-1E30DFBF7B84}" type="datetimeFigureOut">
              <a:rPr lang="en-US" smtClean="0"/>
              <a:t>10/10/2020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BCDEA5B-9948-40E0-9D22-EF4A730D5AC3}" type="slidenum">
              <a:rPr lang="en-US" smtClean="0"/>
              <a:t>‹#›</a:t>
            </a:fld>
            <a:endParaRPr lang="en-US" dirty="0"/>
          </a:p>
        </p:txBody>
      </p:sp>
      <p:pic>
        <p:nvPicPr>
          <p:cNvPr id="8" name="Picture 7">
            <a:extLst>
              <a:ext uri="{FF2B5EF4-FFF2-40B4-BE49-F238E27FC236}">
                <a16:creationId xmlns:a16="http://schemas.microsoft.com/office/drawing/2014/main" id="{FA1455B5-CF6E-45CB-A29A-2353C6145E7D}"/>
              </a:ext>
            </a:extLst>
          </p:cNvPr>
          <p:cNvPicPr>
            <a:picLocks noChangeAspect="1"/>
          </p:cNvPicPr>
          <p:nvPr userDrawn="1"/>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Tree>
    <p:extLst>
      <p:ext uri="{BB962C8B-B14F-4D97-AF65-F5344CB8AC3E}">
        <p14:creationId xmlns:p14="http://schemas.microsoft.com/office/powerpoint/2010/main" val="909801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426B9DD5-D2B7-49DC-BA36-1E30DFBF7B84}" type="datetimeFigureOut">
              <a:rPr lang="en-US" smtClean="0"/>
              <a:t>10/10/2020</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BCDEA5B-9948-40E0-9D22-EF4A730D5AC3}" type="slidenum">
              <a:rPr lang="en-US" smtClean="0"/>
              <a:t>‹#›</a:t>
            </a:fld>
            <a:endParaRPr lang="en-US" dirty="0"/>
          </a:p>
        </p:txBody>
      </p:sp>
      <p:pic>
        <p:nvPicPr>
          <p:cNvPr id="10" name="Picture 9">
            <a:extLst>
              <a:ext uri="{FF2B5EF4-FFF2-40B4-BE49-F238E27FC236}">
                <a16:creationId xmlns:a16="http://schemas.microsoft.com/office/drawing/2014/main" id="{FB0E0057-F69A-47C0-95EA-A7D06F9C7E7C}"/>
              </a:ext>
            </a:extLst>
          </p:cNvPr>
          <p:cNvPicPr>
            <a:picLocks noChangeAspect="1"/>
          </p:cNvPicPr>
          <p:nvPr userDrawn="1"/>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Tree>
    <p:extLst>
      <p:ext uri="{BB962C8B-B14F-4D97-AF65-F5344CB8AC3E}">
        <p14:creationId xmlns:p14="http://schemas.microsoft.com/office/powerpoint/2010/main" val="2247576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281D19E-A329-4BBC-9190-BA5192128AF2}"/>
              </a:ext>
            </a:extLst>
          </p:cNvPr>
          <p:cNvSpPr txBox="1">
            <a:spLocks/>
          </p:cNvSpPr>
          <p:nvPr userDrawn="1"/>
        </p:nvSpPr>
        <p:spPr>
          <a:xfrm>
            <a:off x="314725" y="1"/>
            <a:ext cx="11562549" cy="14858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rgbClr val="00604E"/>
                </a:solidFill>
              </a:rPr>
              <a:t>Click to edit Master title style</a:t>
            </a:r>
          </a:p>
        </p:txBody>
      </p:sp>
      <p:pic>
        <p:nvPicPr>
          <p:cNvPr id="7" name="Picture 6">
            <a:extLst>
              <a:ext uri="{FF2B5EF4-FFF2-40B4-BE49-F238E27FC236}">
                <a16:creationId xmlns:a16="http://schemas.microsoft.com/office/drawing/2014/main" id="{6146F510-5B9F-4A0D-8C64-D31B91626B6A}"/>
              </a:ext>
            </a:extLst>
          </p:cNvPr>
          <p:cNvPicPr>
            <a:picLocks noChangeAspect="1"/>
          </p:cNvPicPr>
          <p:nvPr userDrawn="1"/>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Tree>
    <p:extLst>
      <p:ext uri="{BB962C8B-B14F-4D97-AF65-F5344CB8AC3E}">
        <p14:creationId xmlns:p14="http://schemas.microsoft.com/office/powerpoint/2010/main" val="3651379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B56021-29F3-45A3-BCB3-8951DE68DC4D}"/>
              </a:ext>
            </a:extLst>
          </p:cNvPr>
          <p:cNvPicPr>
            <a:picLocks noChangeAspect="1"/>
          </p:cNvPicPr>
          <p:nvPr userDrawn="1"/>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Tree>
    <p:extLst>
      <p:ext uri="{BB962C8B-B14F-4D97-AF65-F5344CB8AC3E}">
        <p14:creationId xmlns:p14="http://schemas.microsoft.com/office/powerpoint/2010/main" val="30781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26B9DD5-D2B7-49DC-BA36-1E30DFBF7B84}" type="datetimeFigureOut">
              <a:rPr lang="en-US" smtClean="0"/>
              <a:t>10/10/2020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BCDEA5B-9948-40E0-9D22-EF4A730D5AC3}" type="slidenum">
              <a:rPr lang="en-US" smtClean="0"/>
              <a:t>‹#›</a:t>
            </a:fld>
            <a:endParaRPr lang="en-US" dirty="0"/>
          </a:p>
        </p:txBody>
      </p:sp>
      <p:pic>
        <p:nvPicPr>
          <p:cNvPr id="8" name="Picture 7">
            <a:extLst>
              <a:ext uri="{FF2B5EF4-FFF2-40B4-BE49-F238E27FC236}">
                <a16:creationId xmlns:a16="http://schemas.microsoft.com/office/drawing/2014/main" id="{0C77927F-92A6-4048-B7B1-23965948AC95}"/>
              </a:ext>
            </a:extLst>
          </p:cNvPr>
          <p:cNvPicPr>
            <a:picLocks noChangeAspect="1"/>
          </p:cNvPicPr>
          <p:nvPr userDrawn="1"/>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Tree>
    <p:extLst>
      <p:ext uri="{BB962C8B-B14F-4D97-AF65-F5344CB8AC3E}">
        <p14:creationId xmlns:p14="http://schemas.microsoft.com/office/powerpoint/2010/main" val="3038583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26B9DD5-D2B7-49DC-BA36-1E30DFBF7B84}" type="datetimeFigureOut">
              <a:rPr lang="en-US" smtClean="0"/>
              <a:t>10/10/2020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BCDEA5B-9948-40E0-9D22-EF4A730D5AC3}" type="slidenum">
              <a:rPr lang="en-US" smtClean="0"/>
              <a:t>‹#›</a:t>
            </a:fld>
            <a:endParaRPr lang="en-US" dirty="0"/>
          </a:p>
        </p:txBody>
      </p:sp>
      <p:pic>
        <p:nvPicPr>
          <p:cNvPr id="8" name="Picture 7">
            <a:extLst>
              <a:ext uri="{FF2B5EF4-FFF2-40B4-BE49-F238E27FC236}">
                <a16:creationId xmlns:a16="http://schemas.microsoft.com/office/drawing/2014/main" id="{B4CD6071-1DE9-48EE-A43C-5FF400364517}"/>
              </a:ext>
            </a:extLst>
          </p:cNvPr>
          <p:cNvPicPr>
            <a:picLocks noChangeAspect="1"/>
          </p:cNvPicPr>
          <p:nvPr userDrawn="1"/>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Tree>
    <p:extLst>
      <p:ext uri="{BB962C8B-B14F-4D97-AF65-F5344CB8AC3E}">
        <p14:creationId xmlns:p14="http://schemas.microsoft.com/office/powerpoint/2010/main" val="1961889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FAA65">
            <a:alpha val="25000"/>
          </a:srgbClr>
        </a:solidFill>
        <a:effectLst/>
      </p:bgPr>
    </p:bg>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E8D77358-F277-43C7-BD1B-54663E9C1A91}"/>
              </a:ext>
            </a:extLst>
          </p:cNvPr>
          <p:cNvSpPr txBox="1">
            <a:spLocks noChangeArrowheads="1"/>
          </p:cNvSpPr>
          <p:nvPr userDrawn="1"/>
        </p:nvSpPr>
        <p:spPr bwMode="auto">
          <a:xfrm>
            <a:off x="381000" y="1485899"/>
            <a:ext cx="11496274"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lang="en-US" sz="3200" dirty="0">
                <a:latin typeface="Tahoma" panose="020B0604030504040204" pitchFamily="34" charset="0"/>
                <a:ea typeface="Tahoma" panose="020B0604030504040204" pitchFamily="34" charset="0"/>
                <a:cs typeface="Tahoma" panose="020B0604030504040204" pitchFamily="34" charset="0"/>
              </a:rPr>
              <a:t>Click to edit Master text styles</a:t>
            </a:r>
            <a:endParaRPr kumimoji="1" lang="en-US" sz="3200" kern="0" dirty="0">
              <a:solidFill>
                <a:srgbClr val="1E1C09"/>
              </a:solidFill>
              <a:latin typeface="Tahoma" panose="020B0604030504040204" pitchFamily="34" charset="0"/>
              <a:ea typeface="Tahoma" panose="020B0604030504040204" pitchFamily="34" charset="0"/>
              <a:cs typeface="Tahoma" panose="020B0604030504040204" pitchFamily="34" charset="0"/>
            </a:endParaRP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anose="020B0604030504040204" pitchFamily="34" charset="0"/>
                <a:ea typeface="Tahoma" panose="020B0604030504040204" pitchFamily="34" charset="0"/>
                <a:cs typeface="Tahoma" panose="020B0604030504040204" pitchFamily="34" charset="0"/>
              </a:rPr>
              <a:t>Second level</a:t>
            </a:r>
            <a:endParaRPr kumimoji="1" lang="en-US" sz="2400" kern="0" dirty="0">
              <a:solidFill>
                <a:srgbClr val="1E1C09"/>
              </a:solidFill>
              <a:latin typeface="Tahoma" panose="020B0604030504040204" pitchFamily="34" charset="0"/>
              <a:ea typeface="Tahoma" panose="020B0604030504040204" pitchFamily="34" charset="0"/>
              <a:cs typeface="Tahoma" panose="020B0604030504040204" pitchFamily="34" charset="0"/>
            </a:endParaRPr>
          </a:p>
          <a:p>
            <a:pPr marL="1371600" lvl="2"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anose="020B0604030504040204" pitchFamily="34" charset="0"/>
                <a:ea typeface="Tahoma" panose="020B0604030504040204" pitchFamily="34" charset="0"/>
                <a:cs typeface="Tahoma" panose="020B0604030504040204" pitchFamily="34" charset="0"/>
              </a:rPr>
              <a:t>Third Level</a:t>
            </a:r>
          </a:p>
          <a:p>
            <a:pPr marL="1828800" lvl="3"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anose="020B0604030504040204" pitchFamily="34" charset="0"/>
                <a:ea typeface="Tahoma" panose="020B0604030504040204" pitchFamily="34" charset="0"/>
                <a:cs typeface="Tahoma" panose="020B0604030504040204" pitchFamily="34" charset="0"/>
              </a:rPr>
              <a:t>Fourth Level</a:t>
            </a:r>
          </a:p>
          <a:p>
            <a:pPr marL="2286000" lvl="4"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anose="020B0604030504040204" pitchFamily="34" charset="0"/>
                <a:ea typeface="Tahoma" panose="020B0604030504040204" pitchFamily="34" charset="0"/>
                <a:cs typeface="Tahoma" panose="020B0604030504040204" pitchFamily="34" charset="0"/>
              </a:rPr>
              <a:t>Fifth</a:t>
            </a:r>
            <a:r>
              <a:rPr kumimoji="1" lang="en-US" sz="2400" kern="0" baseline="0" dirty="0">
                <a:solidFill>
                  <a:srgbClr val="1E1C09"/>
                </a:solidFill>
                <a:latin typeface="Tahoma" panose="020B0604030504040204" pitchFamily="34" charset="0"/>
                <a:ea typeface="Tahoma" panose="020B0604030504040204" pitchFamily="34" charset="0"/>
                <a:cs typeface="Tahoma" panose="020B0604030504040204" pitchFamily="34" charset="0"/>
              </a:rPr>
              <a:t> Level</a:t>
            </a:r>
          </a:p>
        </p:txBody>
      </p:sp>
      <p:pic>
        <p:nvPicPr>
          <p:cNvPr id="7" name="Picture 6">
            <a:extLst>
              <a:ext uri="{FF2B5EF4-FFF2-40B4-BE49-F238E27FC236}">
                <a16:creationId xmlns:a16="http://schemas.microsoft.com/office/drawing/2014/main" id="{FAF30FB5-5FDC-44CF-9081-011F2EC2B7E4}"/>
              </a:ext>
            </a:extLst>
          </p:cNvPr>
          <p:cNvPicPr>
            <a:picLocks noChangeAspect="1"/>
          </p:cNvPicPr>
          <p:nvPr userDrawn="1"/>
        </p:nvPicPr>
        <p:blipFill>
          <a:blip r:embed="rId13" cstate="print">
            <a:alphaModFix amt="22000"/>
            <a:extLst>
              <a:ext uri="{BEBA8EAE-BF5A-486C-A8C5-ECC9F3942E4B}">
                <a14:imgProps xmlns:a14="http://schemas.microsoft.com/office/drawing/2010/main">
                  <a14:imgLayer r:embed="rId14">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10" name="Title 1">
            <a:extLst>
              <a:ext uri="{FF2B5EF4-FFF2-40B4-BE49-F238E27FC236}">
                <a16:creationId xmlns:a16="http://schemas.microsoft.com/office/drawing/2014/main" id="{57E798AD-B984-4E1D-AB30-3F4A82F5D2A5}"/>
              </a:ext>
            </a:extLst>
          </p:cNvPr>
          <p:cNvSpPr txBox="1">
            <a:spLocks/>
          </p:cNvSpPr>
          <p:nvPr userDrawn="1"/>
        </p:nvSpPr>
        <p:spPr>
          <a:xfrm>
            <a:off x="314725" y="1"/>
            <a:ext cx="11562549" cy="14858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rgbClr val="00604E"/>
                </a:solidFill>
              </a:rPr>
              <a:t>Click to edit Master title style</a:t>
            </a:r>
          </a:p>
        </p:txBody>
      </p:sp>
    </p:spTree>
    <p:extLst>
      <p:ext uri="{BB962C8B-B14F-4D97-AF65-F5344CB8AC3E}">
        <p14:creationId xmlns:p14="http://schemas.microsoft.com/office/powerpoint/2010/main" val="1384469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www.cs.technion.ac.il/~itai/publications/Algorithms/p550-perl.pdf" TargetMode="Externa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reddit.com/r/dataisbeautiful/comments/78fywy/sorting_algorithms_visualized_oc/"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hyperlink" Target="https://en.wikipedia.org/wiki/Selection_sort" TargetMode="Externa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629608" y="47587"/>
            <a:ext cx="6156227" cy="7055524"/>
          </a:xfrm>
          <a:prstGeom prst="rect">
            <a:avLst/>
          </a:prstGeom>
          <a:noFill/>
        </p:spPr>
      </p:pic>
      <p:sp>
        <p:nvSpPr>
          <p:cNvPr id="3" name="Subtitle 2"/>
          <p:cNvSpPr>
            <a:spLocks noGrp="1"/>
          </p:cNvSpPr>
          <p:nvPr>
            <p:ph type="subTitle" idx="4294967295"/>
          </p:nvPr>
        </p:nvSpPr>
        <p:spPr>
          <a:xfrm>
            <a:off x="1328057" y="3581400"/>
            <a:ext cx="9144000" cy="2609844"/>
          </a:xfrm>
          <a:prstGeom prst="rect">
            <a:avLst/>
          </a:prstGeom>
        </p:spPr>
        <p:txBody>
          <a:bodyPr/>
          <a:lstStyle/>
          <a:p>
            <a:endParaRPr lang="en-US" dirty="0"/>
          </a:p>
          <a:p>
            <a:endParaRPr lang="en-US" b="1" dirty="0"/>
          </a:p>
        </p:txBody>
      </p:sp>
      <p:sp>
        <p:nvSpPr>
          <p:cNvPr id="11" name="Rectangle 2">
            <a:extLst>
              <a:ext uri="{FF2B5EF4-FFF2-40B4-BE49-F238E27FC236}">
                <a16:creationId xmlns:a16="http://schemas.microsoft.com/office/drawing/2014/main" id="{F9727386-A33F-4E6B-9AFA-42FD6931530D}"/>
              </a:ext>
            </a:extLst>
          </p:cNvPr>
          <p:cNvSpPr txBox="1">
            <a:spLocks noChangeArrowheads="1"/>
          </p:cNvSpPr>
          <p:nvPr/>
        </p:nvSpPr>
        <p:spPr>
          <a:xfrm>
            <a:off x="406164" y="914400"/>
            <a:ext cx="11785835" cy="2362198"/>
          </a:xfrm>
          <a:prstGeom prst="rect">
            <a:avLst/>
          </a:prstGeo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29783" dir="3885598"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a:ln>
                  <a:noFill/>
                </a:ln>
                <a:solidFill>
                  <a:srgbClr val="006F66"/>
                </a:solidFill>
                <a:effectLst/>
                <a:uLnTx/>
                <a:uFillTx/>
                <a:latin typeface="Calibri"/>
                <a:ea typeface="+mj-ea"/>
                <a:cs typeface="+mj-cs"/>
              </a:rPr>
              <a:t>Search &amp; Sort</a:t>
            </a:r>
            <a:endParaRPr kumimoji="0" lang="en-US" sz="6000" b="1" i="0" u="none" strike="noStrike" kern="1200" cap="none" spc="0" normalizeH="0" baseline="0" noProof="0" dirty="0">
              <a:ln>
                <a:noFill/>
              </a:ln>
              <a:solidFill>
                <a:srgbClr val="006F66"/>
              </a:solidFill>
              <a:effectLst/>
              <a:uLnTx/>
              <a:uFillTx/>
              <a:latin typeface="Calibri"/>
              <a:ea typeface="+mj-ea"/>
              <a:cs typeface="+mj-cs"/>
            </a:endParaRPr>
          </a:p>
        </p:txBody>
      </p:sp>
      <p:sp>
        <p:nvSpPr>
          <p:cNvPr id="12" name="Rectangle 3">
            <a:extLst>
              <a:ext uri="{FF2B5EF4-FFF2-40B4-BE49-F238E27FC236}">
                <a16:creationId xmlns:a16="http://schemas.microsoft.com/office/drawing/2014/main" id="{742531F5-87C9-4B46-AE9F-F59785BA3097}"/>
              </a:ext>
            </a:extLst>
          </p:cNvPr>
          <p:cNvSpPr txBox="1">
            <a:spLocks noChangeArrowheads="1"/>
          </p:cNvSpPr>
          <p:nvPr/>
        </p:nvSpPr>
        <p:spPr>
          <a:xfrm>
            <a:off x="1" y="3738562"/>
            <a:ext cx="12191998" cy="260984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lang="en-US" sz="4000" dirty="0">
                <a:solidFill>
                  <a:prstClr val="black"/>
                </a:solidFill>
                <a:latin typeface="Calibri Light"/>
              </a:rPr>
              <a:t>CISC 610</a:t>
            </a:r>
          </a:p>
          <a:p>
            <a:pPr lvl="0">
              <a:defRPr/>
            </a:pPr>
            <a:r>
              <a:rPr lang="en-US" sz="4000" dirty="0">
                <a:solidFill>
                  <a:prstClr val="black"/>
                </a:solidFill>
                <a:latin typeface="Calibri Light"/>
              </a:rPr>
              <a:t>Data Structures</a:t>
            </a:r>
            <a:endParaRPr kumimoji="0" lang="en-US" sz="4000" b="0" i="0" u="none" strike="noStrike" kern="1200" cap="none" spc="0" normalizeH="0" baseline="0" noProof="0" dirty="0">
              <a:ln>
                <a:noFill/>
              </a:ln>
              <a:solidFill>
                <a:prstClr val="black"/>
              </a:solidFill>
              <a:effectLst/>
              <a:uLnTx/>
              <a:uFillTx/>
              <a:latin typeface="Calibri Light"/>
              <a:ea typeface="+mn-ea"/>
              <a:cs typeface="+mn-cs"/>
            </a:endParaRPr>
          </a:p>
        </p:txBody>
      </p:sp>
      <p:cxnSp>
        <p:nvCxnSpPr>
          <p:cNvPr id="13" name="Straight Connector 12">
            <a:extLst>
              <a:ext uri="{FF2B5EF4-FFF2-40B4-BE49-F238E27FC236}">
                <a16:creationId xmlns:a16="http://schemas.microsoft.com/office/drawing/2014/main" id="{8191F4C9-F2CC-49DE-999A-F7F81646AFC1}"/>
              </a:ext>
            </a:extLst>
          </p:cNvPr>
          <p:cNvCxnSpPr>
            <a:cxnSpLocks/>
          </p:cNvCxnSpPr>
          <p:nvPr/>
        </p:nvCxnSpPr>
        <p:spPr bwMode="auto">
          <a:xfrm>
            <a:off x="0" y="914400"/>
            <a:ext cx="7315200" cy="0"/>
          </a:xfrm>
          <a:prstGeom prst="line">
            <a:avLst/>
          </a:prstGeom>
          <a:ln w="22225">
            <a:solidFill>
              <a:srgbClr val="B85521"/>
            </a:solid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827C735A-428C-492C-986A-C0889D8CD71C}"/>
              </a:ext>
            </a:extLst>
          </p:cNvPr>
          <p:cNvCxnSpPr>
            <a:cxnSpLocks/>
          </p:cNvCxnSpPr>
          <p:nvPr/>
        </p:nvCxnSpPr>
        <p:spPr bwMode="auto">
          <a:xfrm>
            <a:off x="4876800" y="3276600"/>
            <a:ext cx="7315200" cy="0"/>
          </a:xfrm>
          <a:prstGeom prst="line">
            <a:avLst/>
          </a:prstGeom>
          <a:ln w="22225">
            <a:solidFill>
              <a:srgbClr val="B85521"/>
            </a:solidFill>
            <a:headEnd type="none" w="med" len="med"/>
            <a:tailEnd type="none" w="med" len="me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994068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Binary Search</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The “guess a number from 1 to 100 game”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we have an ordered list, we can use this metadata to efficiently search the list with a “divide and conquer” strategy</a:t>
            </a:r>
          </a:p>
        </p:txBody>
      </p:sp>
    </p:spTree>
    <p:extLst>
      <p:ext uri="{BB962C8B-B14F-4D97-AF65-F5344CB8AC3E}">
        <p14:creationId xmlns:p14="http://schemas.microsoft.com/office/powerpoint/2010/main" val="251718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Binary Search</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Algorithm:</a:t>
            </a:r>
          </a:p>
          <a:p>
            <a:pPr lvl="1">
              <a:spcBef>
                <a:spcPct val="20000"/>
              </a:spcBef>
              <a:buClr>
                <a:srgbClr val="00604E"/>
              </a:buClr>
              <a:buSzPct val="90000"/>
              <a:defRPr/>
            </a:pPr>
            <a:r>
              <a:rPr kumimoji="1" lang="en-US" sz="2800" kern="0" dirty="0">
                <a:solidFill>
                  <a:srgbClr val="1E1C09"/>
                </a:solidFill>
                <a:latin typeface="Tahoma" pitchFamily="34" charset="0"/>
              </a:rPr>
              <a:t>	</a:t>
            </a:r>
            <a:r>
              <a:rPr kumimoji="1" lang="en-US" sz="2200" kern="0" dirty="0">
                <a:solidFill>
                  <a:srgbClr val="1E1C09"/>
                </a:solidFill>
                <a:latin typeface="Lucida Console" panose="020B0609040504020204" pitchFamily="49" charset="0"/>
              </a:rPr>
              <a:t>Set the min index = 0, max index = array </a:t>
            </a:r>
            <a:r>
              <a:rPr kumimoji="1" lang="en-US" sz="2200" kern="0" dirty="0" err="1">
                <a:solidFill>
                  <a:srgbClr val="1E1C09"/>
                </a:solidFill>
                <a:latin typeface="Lucida Console" panose="020B0609040504020204" pitchFamily="49" charset="0"/>
              </a:rPr>
              <a:t>len</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Set current index = max index // 2</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While min index &lt;= max index</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If the current element is the searched item</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Return the current index</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Else if the current element &lt; searched item</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Set max index = current index - 1</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Else, the current element &gt; searched item</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Set min index = current index + 1</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Set current index to average of min and max index</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Return the failure state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Example?</a:t>
            </a:r>
          </a:p>
        </p:txBody>
      </p:sp>
    </p:spTree>
    <p:extLst>
      <p:ext uri="{BB962C8B-B14F-4D97-AF65-F5344CB8AC3E}">
        <p14:creationId xmlns:p14="http://schemas.microsoft.com/office/powerpoint/2010/main" val="214667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Binary Search Analysis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Benefits?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Most efficient “traditional” algorithm</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Drawbacks?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Requires an ordered list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Does not find the first instance of the item, only </a:t>
                </a:r>
                <a:r>
                  <a:rPr kumimoji="1" lang="en-US" sz="2800" u="sng" kern="0" dirty="0">
                    <a:solidFill>
                      <a:srgbClr val="1E1C09"/>
                    </a:solidFill>
                    <a:latin typeface="Tahoma" pitchFamily="34" charset="0"/>
                  </a:rPr>
                  <a:t>an</a:t>
                </a:r>
                <a:r>
                  <a:rPr kumimoji="1" lang="en-US" sz="2800" kern="0" dirty="0">
                    <a:solidFill>
                      <a:srgbClr val="1E1C09"/>
                    </a:solidFill>
                    <a:latin typeface="Tahoma" pitchFamily="34" charset="0"/>
                  </a:rPr>
                  <a:t> instance</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Run-time?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Best case: </a:t>
                </a:r>
                <a14:m>
                  <m:oMath xmlns:m="http://schemas.openxmlformats.org/officeDocument/2006/math">
                    <m:r>
                      <a:rPr kumimoji="1" lang="en-US" sz="2800" b="0" i="1" kern="0" smtClean="0">
                        <a:solidFill>
                          <a:srgbClr val="1E1C09"/>
                        </a:solidFill>
                        <a:latin typeface="Cambria Math" panose="02040503050406030204" pitchFamily="18" charset="0"/>
                      </a:rPr>
                      <m:t>𝑂</m:t>
                    </m:r>
                    <m:r>
                      <a:rPr kumimoji="1" lang="en-US" sz="2800" b="0" i="1" kern="0" smtClean="0">
                        <a:solidFill>
                          <a:srgbClr val="1E1C09"/>
                        </a:solidFill>
                        <a:latin typeface="Cambria Math" panose="02040503050406030204" pitchFamily="18" charset="0"/>
                      </a:rPr>
                      <m:t>(1)</m:t>
                    </m:r>
                  </m:oMath>
                </a14:m>
                <a:r>
                  <a:rPr kumimoji="1" lang="en-US" sz="2800" kern="0" dirty="0">
                    <a:solidFill>
                      <a:srgbClr val="1E1C09"/>
                    </a:solidFill>
                    <a:latin typeface="Tahoma" pitchFamily="34" charset="0"/>
                  </a:rPr>
                  <a:t> (middle element in the list)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Worst case and average case: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func>
                      <m:funcPr>
                        <m:ctrlPr>
                          <a:rPr kumimoji="1" lang="en-US" sz="2800" i="1" kern="0">
                            <a:solidFill>
                              <a:srgbClr val="1E1C09"/>
                            </a:solidFill>
                            <a:latin typeface="Cambria Math" panose="02040503050406030204" pitchFamily="18" charset="0"/>
                          </a:rPr>
                        </m:ctrlPr>
                      </m:funcPr>
                      <m:fName>
                        <m:r>
                          <m:rPr>
                            <m:sty m:val="p"/>
                          </m:rPr>
                          <a:rPr kumimoji="1" lang="en-US" sz="2800" kern="0">
                            <a:solidFill>
                              <a:srgbClr val="1E1C09"/>
                            </a:solidFill>
                            <a:latin typeface="Cambria Math" panose="02040503050406030204" pitchFamily="18" charset="0"/>
                          </a:rPr>
                          <m:t>log</m:t>
                        </m:r>
                      </m:fName>
                      <m:e>
                        <m:r>
                          <a:rPr kumimoji="1" lang="en-US" sz="2800" i="1" kern="0">
                            <a:solidFill>
                              <a:srgbClr val="1E1C09"/>
                            </a:solidFill>
                            <a:latin typeface="Cambria Math" panose="02040503050406030204" pitchFamily="18" charset="0"/>
                          </a:rPr>
                          <m:t>(</m:t>
                        </m:r>
                        <m:r>
                          <a:rPr kumimoji="1" lang="en-US" sz="2800" i="1" ker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m:t>
                        </m:r>
                      </m:e>
                    </m:func>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(item occurs when min index = max index or item isn’t in the list)</a:t>
                </a: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4"/>
                <a:stretch>
                  <a:fillRect l="-1008" t="-14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5423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Binary Search Analysis</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Wait…are you saying that the average and worst case are the same?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Yes! Not “equivalent run times” but literally the same instance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Imagine a tree where the top element (root) is your first guess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Next draw paths (branches) down to the left and the right</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On left branch, write your second guess if the first was high</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On right branch, write your second guess if the first was low</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Continue until all elements are in the tree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Like this…</a:t>
            </a:r>
          </a:p>
        </p:txBody>
      </p:sp>
    </p:spTree>
    <p:extLst>
      <p:ext uri="{BB962C8B-B14F-4D97-AF65-F5344CB8AC3E}">
        <p14:creationId xmlns:p14="http://schemas.microsoft.com/office/powerpoint/2010/main" val="37460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Binary Search Analysis</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Wait…are you saying that the average and worst case are the same?</a:t>
            </a:r>
          </a:p>
          <a:p>
            <a:pPr marL="914400" lvl="1" indent="-457200">
              <a:spcBef>
                <a:spcPct val="20000"/>
              </a:spcBef>
              <a:buClr>
                <a:srgbClr val="00604E"/>
              </a:buClr>
              <a:buSzPct val="90000"/>
              <a:buFont typeface="Arial" panose="020B0604020202020204" pitchFamily="34" charset="0"/>
              <a:buChar char="•"/>
              <a:defRPr/>
            </a:pPr>
            <a:endParaRPr kumimoji="1" lang="en-US" sz="2800" kern="0" dirty="0">
              <a:solidFill>
                <a:srgbClr val="1E1C09"/>
              </a:solidFill>
              <a:latin typeface="Tahoma" pitchFamily="34" charset="0"/>
            </a:endParaRPr>
          </a:p>
          <a:p>
            <a:pPr marL="914400" lvl="1" indent="-457200">
              <a:spcBef>
                <a:spcPct val="20000"/>
              </a:spcBef>
              <a:buClr>
                <a:srgbClr val="00604E"/>
              </a:buClr>
              <a:buSzPct val="90000"/>
              <a:buFont typeface="Arial" panose="020B0604020202020204" pitchFamily="34" charset="0"/>
              <a:buChar char="•"/>
              <a:defRPr/>
            </a:pPr>
            <a:endParaRPr kumimoji="1" lang="en-US" sz="4400" kern="0" dirty="0">
              <a:solidFill>
                <a:srgbClr val="1E1C09"/>
              </a:solidFill>
              <a:latin typeface="Tahoma" pitchFamily="34" charset="0"/>
            </a:endParaRPr>
          </a:p>
          <a:p>
            <a:pPr marL="914400" lvl="1" indent="-457200">
              <a:spcBef>
                <a:spcPct val="20000"/>
              </a:spcBef>
              <a:buClr>
                <a:srgbClr val="00604E"/>
              </a:buClr>
              <a:buSzPct val="90000"/>
              <a:buFont typeface="Arial" panose="020B0604020202020204" pitchFamily="34" charset="0"/>
              <a:buChar char="•"/>
              <a:defRPr/>
            </a:pPr>
            <a:endParaRPr kumimoji="1" lang="en-US" sz="2800" kern="0" dirty="0">
              <a:solidFill>
                <a:srgbClr val="1E1C09"/>
              </a:solidFill>
              <a:latin typeface="Tahoma" pitchFamily="34" charset="0"/>
            </a:endParaRP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How many elements are in the bottom level</a:t>
            </a:r>
            <a:br>
              <a:rPr kumimoji="1" lang="en-US" sz="2800" kern="0" dirty="0">
                <a:solidFill>
                  <a:srgbClr val="1E1C09"/>
                </a:solidFill>
                <a:latin typeface="Tahoma" pitchFamily="34" charset="0"/>
              </a:rPr>
            </a:br>
            <a:r>
              <a:rPr kumimoji="1" lang="en-US" sz="2800" kern="0" dirty="0">
                <a:solidFill>
                  <a:srgbClr val="1E1C09"/>
                </a:solidFill>
                <a:latin typeface="Tahoma" pitchFamily="34" charset="0"/>
              </a:rPr>
              <a:t>versus the rest of the tree?</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Since there are as many elements on the bottom level as the rest of the tree, the average position would be the bottom level</a:t>
            </a:r>
          </a:p>
        </p:txBody>
      </p:sp>
      <p:pic>
        <p:nvPicPr>
          <p:cNvPr id="5" name="Picture 4" descr="A picture containing object, clock&#10;&#10;Description automatically generated">
            <a:extLst>
              <a:ext uri="{FF2B5EF4-FFF2-40B4-BE49-F238E27FC236}">
                <a16:creationId xmlns:a16="http://schemas.microsoft.com/office/drawing/2014/main" id="{8AA61292-8880-4197-AFD5-9FB144EC86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8171" y="2119476"/>
            <a:ext cx="3494642" cy="2130880"/>
          </a:xfrm>
          <a:prstGeom prst="rect">
            <a:avLst/>
          </a:prstGeom>
        </p:spPr>
      </p:pic>
      <p:pic>
        <p:nvPicPr>
          <p:cNvPr id="7" name="Picture 6">
            <a:extLst>
              <a:ext uri="{FF2B5EF4-FFF2-40B4-BE49-F238E27FC236}">
                <a16:creationId xmlns:a16="http://schemas.microsoft.com/office/drawing/2014/main" id="{2CE37CB9-9328-4FCC-989A-1931533CA57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41170" y="1953565"/>
            <a:ext cx="3425385" cy="3066149"/>
          </a:xfrm>
          <a:prstGeom prst="rect">
            <a:avLst/>
          </a:prstGeom>
        </p:spPr>
      </p:pic>
    </p:spTree>
    <p:extLst>
      <p:ext uri="{BB962C8B-B14F-4D97-AF65-F5344CB8AC3E}">
        <p14:creationId xmlns:p14="http://schemas.microsoft.com/office/powerpoint/2010/main" val="79135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Interpolation Search</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An improvement on binary search</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Still requires an ordered list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Instead of searching blindly by position like binary search, interpolation search uses the values at the high and low index to estimate where in the remaining search space to go next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Mimics how people search through a book for a page number</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(Book uses the example of searching a phone book)</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(Have any of you ever used a phone book or know what it is?)</a:t>
            </a:r>
          </a:p>
          <a:p>
            <a:pPr marL="1828800" lvl="3"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(I’m not trying to be rude, I’m genuinely curious…)</a:t>
            </a:r>
          </a:p>
        </p:txBody>
      </p:sp>
    </p:spTree>
    <p:extLst>
      <p:ext uri="{BB962C8B-B14F-4D97-AF65-F5344CB8AC3E}">
        <p14:creationId xmlns:p14="http://schemas.microsoft.com/office/powerpoint/2010/main" val="78273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Interpolation Search</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729720"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Algorithm is the same as binary search except current index is calculated as:</a:t>
            </a:r>
          </a:p>
          <a:p>
            <a:pPr lvl="1">
              <a:spcBef>
                <a:spcPct val="20000"/>
              </a:spcBef>
              <a:buClr>
                <a:srgbClr val="00604E"/>
              </a:buClr>
              <a:buSzPct val="90000"/>
              <a:tabLst>
                <a:tab pos="690563" algn="l"/>
                <a:tab pos="914400" algn="l"/>
                <a:tab pos="1147763" algn="l"/>
                <a:tab pos="1371600" algn="l"/>
                <a:tab pos="1604963" algn="l"/>
                <a:tab pos="1828800" algn="l"/>
              </a:tabLst>
              <a:defRPr/>
            </a:pPr>
            <a:r>
              <a:rPr kumimoji="1" lang="en-US" sz="2200" kern="0" dirty="0">
                <a:solidFill>
                  <a:srgbClr val="1E1C09"/>
                </a:solidFill>
                <a:latin typeface="Lucida Console" panose="020B0609040504020204" pitchFamily="49" charset="0"/>
              </a:rPr>
              <a:t>	</a:t>
            </a:r>
            <a:r>
              <a:rPr kumimoji="1" lang="en-US" sz="2200" kern="0" dirty="0" err="1">
                <a:solidFill>
                  <a:srgbClr val="1E1C09"/>
                </a:solidFill>
                <a:latin typeface="Lucida Console" panose="020B0609040504020204" pitchFamily="49" charset="0"/>
              </a:rPr>
              <a:t>min_index</a:t>
            </a:r>
            <a:r>
              <a:rPr kumimoji="1" lang="en-US" sz="2200" kern="0" dirty="0">
                <a:solidFill>
                  <a:srgbClr val="1E1C09"/>
                </a:solidFill>
                <a:latin typeface="Lucida Console" panose="020B0609040504020204" pitchFamily="49" charset="0"/>
              </a:rPr>
              <a:t> + floor of:</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a:t>
            </a:r>
            <a:r>
              <a:rPr kumimoji="1" lang="en-US" sz="2200" kern="0" dirty="0">
                <a:solidFill>
                  <a:srgbClr val="00B050"/>
                </a:solidFill>
                <a:latin typeface="Lucida Console" panose="020B0609040504020204" pitchFamily="49" charset="0"/>
              </a:rPr>
              <a:t>(</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a:t>
            </a:r>
            <a:r>
              <a:rPr kumimoji="1" lang="en-US" sz="2200" kern="0" dirty="0">
                <a:solidFill>
                  <a:srgbClr val="FF0000"/>
                </a:solidFill>
                <a:latin typeface="Lucida Console" panose="020B0609040504020204" pitchFamily="49" charset="0"/>
              </a:rPr>
              <a:t>(</a:t>
            </a:r>
            <a:r>
              <a:rPr kumimoji="1" lang="en-US" sz="2200" kern="0" dirty="0">
                <a:solidFill>
                  <a:srgbClr val="1E1C09"/>
                </a:solidFill>
                <a:latin typeface="Lucida Console" panose="020B0609040504020204" pitchFamily="49" charset="0"/>
              </a:rPr>
              <a:t> </a:t>
            </a:r>
            <a:r>
              <a:rPr kumimoji="1" lang="en-US" sz="2200" kern="0" dirty="0" err="1">
                <a:solidFill>
                  <a:srgbClr val="1E1C09"/>
                </a:solidFill>
                <a:latin typeface="Lucida Console" panose="020B0609040504020204" pitchFamily="49" charset="0"/>
              </a:rPr>
              <a:t>max_index</a:t>
            </a:r>
            <a:r>
              <a:rPr kumimoji="1" lang="en-US" sz="2200" kern="0" dirty="0">
                <a:solidFill>
                  <a:srgbClr val="1E1C09"/>
                </a:solidFill>
                <a:latin typeface="Lucida Console" panose="020B0609040504020204" pitchFamily="49" charset="0"/>
              </a:rPr>
              <a:t> - </a:t>
            </a:r>
            <a:r>
              <a:rPr kumimoji="1" lang="en-US" sz="2200" kern="0" dirty="0" err="1">
                <a:solidFill>
                  <a:srgbClr val="1E1C09"/>
                </a:solidFill>
                <a:latin typeface="Lucida Console" panose="020B0609040504020204" pitchFamily="49" charset="0"/>
              </a:rPr>
              <a:t>min_index</a:t>
            </a:r>
            <a:r>
              <a:rPr kumimoji="1" lang="en-US" sz="2200" kern="0" dirty="0">
                <a:solidFill>
                  <a:srgbClr val="1E1C09"/>
                </a:solidFill>
                <a:latin typeface="Lucida Console" panose="020B0609040504020204" pitchFamily="49" charset="0"/>
              </a:rPr>
              <a:t> </a:t>
            </a:r>
            <a:r>
              <a:rPr kumimoji="1" lang="en-US" sz="2200" kern="0" dirty="0">
                <a:solidFill>
                  <a:srgbClr val="FF0000"/>
                </a:solidFill>
                <a:latin typeface="Lucida Console" panose="020B0609040504020204" pitchFamily="49" charset="0"/>
              </a:rPr>
              <a:t>)</a:t>
            </a:r>
            <a:r>
              <a:rPr kumimoji="1" lang="en-US" sz="2200" kern="0" dirty="0">
                <a:solidFill>
                  <a:srgbClr val="1E1C09"/>
                </a:solidFill>
                <a:latin typeface="Lucida Console" panose="020B0609040504020204" pitchFamily="49" charset="0"/>
              </a:rPr>
              <a:t> /</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a:t>
            </a:r>
            <a:r>
              <a:rPr kumimoji="1" lang="en-US" sz="2200" kern="0" dirty="0">
                <a:solidFill>
                  <a:srgbClr val="00B0F0"/>
                </a:solidFill>
                <a:latin typeface="Lucida Console" panose="020B0609040504020204" pitchFamily="49" charset="0"/>
              </a:rPr>
              <a:t>(</a:t>
            </a:r>
            <a:r>
              <a:rPr kumimoji="1" lang="en-US" sz="2200" kern="0" dirty="0">
                <a:solidFill>
                  <a:srgbClr val="1E1C09"/>
                </a:solidFill>
                <a:latin typeface="Lucida Console" panose="020B0609040504020204" pitchFamily="49" charset="0"/>
              </a:rPr>
              <a:t> </a:t>
            </a:r>
            <a:r>
              <a:rPr kumimoji="1" lang="en-US" sz="2200" kern="0" dirty="0" err="1">
                <a:solidFill>
                  <a:srgbClr val="1E1C09"/>
                </a:solidFill>
                <a:latin typeface="Lucida Console" panose="020B0609040504020204" pitchFamily="49" charset="0"/>
              </a:rPr>
              <a:t>input_list</a:t>
            </a:r>
            <a:r>
              <a:rPr kumimoji="1" lang="en-US" sz="2200" kern="0" dirty="0">
                <a:solidFill>
                  <a:srgbClr val="1E1C09"/>
                </a:solidFill>
                <a:latin typeface="Lucida Console" panose="020B0609040504020204" pitchFamily="49" charset="0"/>
              </a:rPr>
              <a:t>[</a:t>
            </a:r>
            <a:r>
              <a:rPr kumimoji="1" lang="en-US" sz="2200" kern="0" dirty="0" err="1">
                <a:solidFill>
                  <a:srgbClr val="1E1C09"/>
                </a:solidFill>
                <a:latin typeface="Lucida Console" panose="020B0609040504020204" pitchFamily="49" charset="0"/>
              </a:rPr>
              <a:t>max_index</a:t>
            </a:r>
            <a:r>
              <a:rPr kumimoji="1" lang="en-US" sz="2200" kern="0" dirty="0">
                <a:solidFill>
                  <a:srgbClr val="1E1C09"/>
                </a:solidFill>
                <a:latin typeface="Lucida Console" panose="020B0609040504020204" pitchFamily="49" charset="0"/>
              </a:rPr>
              <a:t>] - </a:t>
            </a:r>
            <a:r>
              <a:rPr kumimoji="1" lang="en-US" sz="2200" kern="0" dirty="0" err="1">
                <a:solidFill>
                  <a:srgbClr val="1E1C09"/>
                </a:solidFill>
                <a:latin typeface="Lucida Console" panose="020B0609040504020204" pitchFamily="49" charset="0"/>
              </a:rPr>
              <a:t>input_list</a:t>
            </a:r>
            <a:r>
              <a:rPr kumimoji="1" lang="en-US" sz="2200" kern="0" dirty="0">
                <a:solidFill>
                  <a:srgbClr val="1E1C09"/>
                </a:solidFill>
                <a:latin typeface="Lucida Console" panose="020B0609040504020204" pitchFamily="49" charset="0"/>
              </a:rPr>
              <a:t>[</a:t>
            </a:r>
            <a:r>
              <a:rPr kumimoji="1" lang="en-US" sz="2200" kern="0" dirty="0" err="1">
                <a:solidFill>
                  <a:srgbClr val="1E1C09"/>
                </a:solidFill>
                <a:latin typeface="Lucida Console" panose="020B0609040504020204" pitchFamily="49" charset="0"/>
              </a:rPr>
              <a:t>min_index</a:t>
            </a:r>
            <a:r>
              <a:rPr kumimoji="1" lang="en-US" sz="2200" kern="0" dirty="0">
                <a:solidFill>
                  <a:srgbClr val="1E1C09"/>
                </a:solidFill>
                <a:latin typeface="Lucida Console" panose="020B0609040504020204" pitchFamily="49" charset="0"/>
              </a:rPr>
              <a:t>] </a:t>
            </a:r>
            <a:r>
              <a:rPr kumimoji="1" lang="en-US" sz="2200" kern="0" dirty="0">
                <a:solidFill>
                  <a:srgbClr val="00B0F0"/>
                </a:solidFill>
                <a:latin typeface="Lucida Console" panose="020B0609040504020204" pitchFamily="49" charset="0"/>
              </a:rPr>
              <a:t>)</a:t>
            </a:r>
            <a:br>
              <a:rPr kumimoji="1" lang="en-US" sz="2200" kern="0" dirty="0">
                <a:solidFill>
                  <a:srgbClr val="00B0F0"/>
                </a:solidFill>
                <a:latin typeface="Lucida Console" panose="020B0609040504020204" pitchFamily="49" charset="0"/>
              </a:rPr>
            </a:br>
            <a:r>
              <a:rPr kumimoji="1" lang="en-US" sz="2200" kern="0" dirty="0">
                <a:solidFill>
                  <a:srgbClr val="00B0F0"/>
                </a:solidFill>
                <a:latin typeface="Lucida Console" panose="020B0609040504020204" pitchFamily="49" charset="0"/>
              </a:rPr>
              <a:t>		</a:t>
            </a:r>
            <a:r>
              <a:rPr kumimoji="1" lang="en-US" sz="2200" kern="0" dirty="0">
                <a:solidFill>
                  <a:srgbClr val="00B050"/>
                </a:solidFill>
                <a:latin typeface="Lucida Console" panose="020B0609040504020204" pitchFamily="49" charset="0"/>
              </a:rPr>
              <a:t>)</a:t>
            </a:r>
            <a:r>
              <a:rPr kumimoji="1" lang="en-US" sz="2200" kern="0" dirty="0">
                <a:solidFill>
                  <a:srgbClr val="1E1C09"/>
                </a:solidFill>
                <a:latin typeface="Lucida Console" panose="020B0609040504020204" pitchFamily="49" charset="0"/>
              </a:rPr>
              <a:t> *</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a:t>
            </a:r>
            <a:r>
              <a:rPr kumimoji="1" lang="en-US" sz="2200" kern="0" dirty="0">
                <a:solidFill>
                  <a:srgbClr val="7030A0"/>
                </a:solidFill>
                <a:latin typeface="Lucida Console" panose="020B0609040504020204" pitchFamily="49" charset="0"/>
              </a:rPr>
              <a:t>(</a:t>
            </a:r>
            <a:r>
              <a:rPr kumimoji="1" lang="en-US" sz="2200" kern="0" dirty="0">
                <a:solidFill>
                  <a:srgbClr val="1E1C09"/>
                </a:solidFill>
                <a:latin typeface="Lucida Console" panose="020B0609040504020204" pitchFamily="49" charset="0"/>
              </a:rPr>
              <a:t> </a:t>
            </a:r>
            <a:r>
              <a:rPr kumimoji="1" lang="en-US" sz="2200" kern="0" dirty="0" err="1">
                <a:solidFill>
                  <a:srgbClr val="1E1C09"/>
                </a:solidFill>
                <a:latin typeface="Lucida Console" panose="020B0609040504020204" pitchFamily="49" charset="0"/>
              </a:rPr>
              <a:t>search_value</a:t>
            </a:r>
            <a:r>
              <a:rPr kumimoji="1" lang="en-US" sz="2200" kern="0" dirty="0">
                <a:solidFill>
                  <a:srgbClr val="1E1C09"/>
                </a:solidFill>
                <a:latin typeface="Lucida Console" panose="020B0609040504020204" pitchFamily="49" charset="0"/>
              </a:rPr>
              <a:t> - </a:t>
            </a:r>
            <a:r>
              <a:rPr kumimoji="1" lang="en-US" sz="2200" kern="0" dirty="0" err="1">
                <a:solidFill>
                  <a:srgbClr val="1E1C09"/>
                </a:solidFill>
                <a:latin typeface="Lucida Console" panose="020B0609040504020204" pitchFamily="49" charset="0"/>
              </a:rPr>
              <a:t>input_list</a:t>
            </a:r>
            <a:r>
              <a:rPr kumimoji="1" lang="en-US" sz="2200" kern="0" dirty="0">
                <a:solidFill>
                  <a:srgbClr val="1E1C09"/>
                </a:solidFill>
                <a:latin typeface="Lucida Console" panose="020B0609040504020204" pitchFamily="49" charset="0"/>
              </a:rPr>
              <a:t>[</a:t>
            </a:r>
            <a:r>
              <a:rPr kumimoji="1" lang="en-US" sz="2200" kern="0" dirty="0" err="1">
                <a:solidFill>
                  <a:srgbClr val="1E1C09"/>
                </a:solidFill>
                <a:latin typeface="Lucida Console" panose="020B0609040504020204" pitchFamily="49" charset="0"/>
              </a:rPr>
              <a:t>min_index</a:t>
            </a:r>
            <a:r>
              <a:rPr kumimoji="1" lang="en-US" sz="2200" kern="0" dirty="0">
                <a:solidFill>
                  <a:srgbClr val="1E1C09"/>
                </a:solidFill>
                <a:latin typeface="Lucida Console" panose="020B0609040504020204" pitchFamily="49" charset="0"/>
              </a:rPr>
              <a:t>] </a:t>
            </a:r>
            <a:r>
              <a:rPr kumimoji="1" lang="en-US" sz="2200" kern="0" dirty="0">
                <a:solidFill>
                  <a:srgbClr val="7030A0"/>
                </a:solidFill>
                <a:latin typeface="Lucida Console" panose="020B0609040504020204" pitchFamily="49" charset="0"/>
              </a:rPr>
              <a:t>)</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We are prorating based on the number of slots, the range of values in those slots extreme slots, and our searched item</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Example?</a:t>
            </a:r>
          </a:p>
        </p:txBody>
      </p:sp>
    </p:spTree>
    <p:extLst>
      <p:ext uri="{BB962C8B-B14F-4D97-AF65-F5344CB8AC3E}">
        <p14:creationId xmlns:p14="http://schemas.microsoft.com/office/powerpoint/2010/main" val="211891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Interpolation Search Analysis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Benefits?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“Better” binary search IF the data is roughly uniformly distributed</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Drawbacks?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Requires an ordered list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Does not find the first instance of the item, only </a:t>
                </a:r>
                <a:r>
                  <a:rPr kumimoji="1" lang="en-US" sz="2800" u="sng" kern="0" dirty="0">
                    <a:solidFill>
                      <a:srgbClr val="1E1C09"/>
                    </a:solidFill>
                    <a:latin typeface="Tahoma" pitchFamily="34" charset="0"/>
                  </a:rPr>
                  <a:t>an</a:t>
                </a:r>
                <a:r>
                  <a:rPr kumimoji="1" lang="en-US" sz="2800" kern="0" dirty="0">
                    <a:solidFill>
                      <a:srgbClr val="1E1C09"/>
                    </a:solidFill>
                    <a:latin typeface="Tahoma" pitchFamily="34" charset="0"/>
                  </a:rPr>
                  <a:t> instance</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Run-time?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Best case: </a:t>
                </a:r>
                <a14:m>
                  <m:oMath xmlns:m="http://schemas.openxmlformats.org/officeDocument/2006/math">
                    <m:r>
                      <a:rPr kumimoji="1" lang="en-US" sz="2800" b="0" i="1" kern="0" smtClean="0">
                        <a:solidFill>
                          <a:srgbClr val="1E1C09"/>
                        </a:solidFill>
                        <a:latin typeface="Cambria Math" panose="02040503050406030204" pitchFamily="18" charset="0"/>
                      </a:rPr>
                      <m:t>𝑂</m:t>
                    </m:r>
                    <m:r>
                      <a:rPr kumimoji="1" lang="en-US" sz="2800" b="0" i="1" kern="0" smtClean="0">
                        <a:solidFill>
                          <a:srgbClr val="1E1C09"/>
                        </a:solidFill>
                        <a:latin typeface="Cambria Math" panose="02040503050406030204" pitchFamily="18" charset="0"/>
                      </a:rPr>
                      <m:t>(1)</m:t>
                    </m:r>
                  </m:oMath>
                </a14:m>
                <a:r>
                  <a:rPr kumimoji="1" lang="en-US" sz="2800" kern="0" dirty="0">
                    <a:solidFill>
                      <a:srgbClr val="1E1C09"/>
                    </a:solidFill>
                    <a:latin typeface="Tahoma" pitchFamily="34" charset="0"/>
                  </a:rPr>
                  <a:t> (“middle” element in the list)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Worst case: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a:rPr kumimoji="1" lang="en-US" sz="2800" b="0" i="1" kern="0" smtClea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(data is exponentially spread, 1 through 1000, 10</a:t>
                </a:r>
                <a:r>
                  <a:rPr kumimoji="1" lang="en-US" sz="2800" kern="0" baseline="30000" dirty="0">
                    <a:solidFill>
                      <a:srgbClr val="1E1C09"/>
                    </a:solidFill>
                    <a:latin typeface="Tahoma" pitchFamily="34" charset="0"/>
                  </a:rPr>
                  <a:t>12</a:t>
                </a:r>
                <a:r>
                  <a:rPr kumimoji="1" lang="en-US" sz="2800" kern="0" dirty="0">
                    <a:solidFill>
                      <a:srgbClr val="1E1C09"/>
                    </a:solidFill>
                    <a:latin typeface="Tahoma" pitchFamily="34" charset="0"/>
                  </a:rPr>
                  <a: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Average case: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m:rPr>
                        <m:sty m:val="p"/>
                      </m:rPr>
                      <a:rPr kumimoji="1" lang="en-US" sz="2800" b="0" i="0" kern="0" smtClean="0">
                        <a:solidFill>
                          <a:srgbClr val="1E1C09"/>
                        </a:solidFill>
                        <a:latin typeface="Cambria Math" panose="02040503050406030204" pitchFamily="18" charset="0"/>
                      </a:rPr>
                      <m:t>log</m:t>
                    </m:r>
                    <m:r>
                      <a:rPr kumimoji="1" lang="en-US" sz="2800" b="0" i="1" kern="0" smtClean="0">
                        <a:solidFill>
                          <a:srgbClr val="1E1C09"/>
                        </a:solidFill>
                        <a:latin typeface="Cambria Math" panose="02040503050406030204" pitchFamily="18" charset="0"/>
                      </a:rPr>
                      <m:t>⁡(</m:t>
                    </m:r>
                    <m:func>
                      <m:funcPr>
                        <m:ctrlPr>
                          <a:rPr kumimoji="1" lang="en-US" sz="2800" i="1" kern="0">
                            <a:solidFill>
                              <a:srgbClr val="1E1C09"/>
                            </a:solidFill>
                            <a:latin typeface="Cambria Math" panose="02040503050406030204" pitchFamily="18" charset="0"/>
                          </a:rPr>
                        </m:ctrlPr>
                      </m:funcPr>
                      <m:fName>
                        <m:r>
                          <m:rPr>
                            <m:sty m:val="p"/>
                          </m:rPr>
                          <a:rPr kumimoji="1" lang="en-US" sz="2800" kern="0">
                            <a:solidFill>
                              <a:srgbClr val="1E1C09"/>
                            </a:solidFill>
                            <a:latin typeface="Cambria Math" panose="02040503050406030204" pitchFamily="18" charset="0"/>
                          </a:rPr>
                          <m:t>log</m:t>
                        </m:r>
                      </m:fName>
                      <m:e>
                        <m:d>
                          <m:dPr>
                            <m:ctrlPr>
                              <a:rPr kumimoji="1" lang="en-US" sz="2800" i="1" kern="0">
                                <a:solidFill>
                                  <a:srgbClr val="1E1C09"/>
                                </a:solidFill>
                                <a:latin typeface="Cambria Math" panose="02040503050406030204" pitchFamily="18" charset="0"/>
                              </a:rPr>
                            </m:ctrlPr>
                          </m:dPr>
                          <m:e>
                            <m:r>
                              <a:rPr kumimoji="1" lang="en-US" sz="2800" i="1" kern="0">
                                <a:solidFill>
                                  <a:srgbClr val="1E1C09"/>
                                </a:solidFill>
                                <a:latin typeface="Cambria Math" panose="02040503050406030204" pitchFamily="18" charset="0"/>
                              </a:rPr>
                              <m:t>𝑛</m:t>
                            </m:r>
                          </m:e>
                        </m:d>
                      </m:e>
                    </m:func>
                    <m:r>
                      <a:rPr kumimoji="1" lang="en-US" sz="2800" b="0" i="1" kern="0" smtClean="0">
                        <a:solidFill>
                          <a:srgbClr val="1E1C09"/>
                        </a:solidFill>
                        <a:latin typeface="Cambria Math" panose="02040503050406030204" pitchFamily="18" charset="0"/>
                      </a:rPr>
                      <m:t>)</m:t>
                    </m:r>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a:t>
                </a:r>
                <a:r>
                  <a:rPr kumimoji="1" lang="en-US" sz="2800" kern="0" dirty="0">
                    <a:solidFill>
                      <a:srgbClr val="1E1C09"/>
                    </a:solidFill>
                    <a:latin typeface="Tahoma" pitchFamily="34" charset="0"/>
                    <a:hlinkClick r:id="rId4"/>
                  </a:rPr>
                  <a:t>It’s complicated</a:t>
                </a:r>
                <a:r>
                  <a:rPr kumimoji="1" lang="en-US" sz="2800" kern="0" dirty="0">
                    <a:solidFill>
                      <a:srgbClr val="1E1C09"/>
                    </a:solidFill>
                    <a:latin typeface="Tahoma" pitchFamily="34" charset="0"/>
                  </a:rPr>
                  <a:t>)</a:t>
                </a: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5"/>
                <a:stretch>
                  <a:fillRect l="-1008" t="-1476" r="-53" b="-79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8681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Search, in Summary</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When should I use what?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Traditional linear search is the most generic, least efficient, but simplest to implement and always works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All other searches require knowing that the list is ordered to work</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Ordered linear search could be a simple, parameterized optimization if you know you’ll need traditional linear search most of the time but might sometimes have an ordered list</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Binary search is great if you have an ordered list but don’t know if the data is uniformly distributed</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Interpolation search is great if the data is typically uniformly distributed throughout the list</a:t>
            </a:r>
          </a:p>
          <a:p>
            <a:pPr marL="1371600" lvl="2" indent="-457200">
              <a:spcBef>
                <a:spcPct val="20000"/>
              </a:spcBef>
              <a:buClr>
                <a:srgbClr val="00604E"/>
              </a:buClr>
              <a:buSzPct val="90000"/>
              <a:buFont typeface="Arial" panose="020B0604020202020204" pitchFamily="34" charset="0"/>
              <a:buChar char="•"/>
              <a:defRPr/>
            </a:pPr>
            <a:endParaRPr kumimoji="1" lang="en-US" sz="2800" kern="0" dirty="0">
              <a:solidFill>
                <a:srgbClr val="1E1C09"/>
              </a:solidFill>
              <a:latin typeface="Tahoma" pitchFamily="34" charset="0"/>
            </a:endParaRPr>
          </a:p>
        </p:txBody>
      </p:sp>
    </p:spTree>
    <p:extLst>
      <p:ext uri="{BB962C8B-B14F-4D97-AF65-F5344CB8AC3E}">
        <p14:creationId xmlns:p14="http://schemas.microsoft.com/office/powerpoint/2010/main" val="211643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Sort!</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As we just saw, having a sorted list is really beneficial</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we can sort really efficiently, we can use far more effective and efficient algorithms for our other purposes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(Or, worst case, we consolidate some of our run time inefficiency into a single, known point that we can offload to less computationally intensive times)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All of these sorting algorithms can be used to sort any linear list from low-to-high or high-to-low</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We will present the low-to-high version here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(Visualizations presented are </a:t>
            </a:r>
            <a:r>
              <a:rPr kumimoji="1" lang="en-US" sz="2800" kern="0" dirty="0">
                <a:solidFill>
                  <a:srgbClr val="1E1C09"/>
                </a:solidFill>
                <a:latin typeface="Tahoma" pitchFamily="34" charset="0"/>
                <a:hlinkClick r:id="rId4"/>
              </a:rPr>
              <a:t>taken from here</a:t>
            </a:r>
            <a:r>
              <a:rPr kumimoji="1" lang="en-US" sz="2800" kern="0" dirty="0">
                <a:solidFill>
                  <a:srgbClr val="1E1C09"/>
                </a:solidFill>
                <a:latin typeface="Tahoma" pitchFamily="34" charset="0"/>
              </a:rPr>
              <a:t>)</a:t>
            </a:r>
          </a:p>
          <a:p>
            <a:pPr marL="1371600" lvl="2" indent="-457200">
              <a:spcBef>
                <a:spcPct val="20000"/>
              </a:spcBef>
              <a:buClr>
                <a:srgbClr val="00604E"/>
              </a:buClr>
              <a:buSzPct val="90000"/>
              <a:buFont typeface="Arial" panose="020B0604020202020204" pitchFamily="34" charset="0"/>
              <a:buChar char="•"/>
              <a:defRPr/>
            </a:pPr>
            <a:endParaRPr kumimoji="1" lang="en-US" sz="2800" kern="0" dirty="0">
              <a:solidFill>
                <a:srgbClr val="1E1C09"/>
              </a:solidFill>
              <a:latin typeface="Tahoma" pitchFamily="34" charset="0"/>
            </a:endParaRPr>
          </a:p>
        </p:txBody>
      </p:sp>
    </p:spTree>
    <p:extLst>
      <p:ext uri="{BB962C8B-B14F-4D97-AF65-F5344CB8AC3E}">
        <p14:creationId xmlns:p14="http://schemas.microsoft.com/office/powerpoint/2010/main" val="31930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314725" y="1"/>
            <a:ext cx="11562549" cy="1485899"/>
          </a:xfrm>
        </p:spPr>
        <p:txBody>
          <a:bodyPr anchor="ctr">
            <a:normAutofit/>
          </a:bodyPr>
          <a:lstStyle/>
          <a:p>
            <a:pPr algn="ctr"/>
            <a:r>
              <a:rPr lang="en-US" sz="4800" b="1" dirty="0">
                <a:solidFill>
                  <a:srgbClr val="00604E"/>
                </a:solidFill>
              </a:rPr>
              <a:t>What are we doing today?</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4"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marR="0" lvl="0" indent="-457200" algn="l" defTabSz="914400" rtl="0" eaLnBrk="1" fontAlgn="auto" latinLnBrk="0" hangingPunct="1">
              <a:lnSpc>
                <a:spcPct val="100000"/>
              </a:lnSpc>
              <a:spcBef>
                <a:spcPct val="20000"/>
              </a:spcBef>
              <a:spcAft>
                <a:spcPts val="0"/>
              </a:spcAft>
              <a:buClr>
                <a:srgbClr val="00604E"/>
              </a:buClr>
              <a:buSzPct val="90000"/>
              <a:buFont typeface="Arial" panose="020B0604020202020204" pitchFamily="34" charset="0"/>
              <a:buChar char="•"/>
              <a:tabLst/>
              <a:defRPr/>
            </a:pPr>
            <a:r>
              <a:rPr kumimoji="1" lang="en-US" sz="3200" b="0" i="0" u="none" strike="noStrike" kern="0" cap="none" spc="0" normalizeH="0" baseline="0" noProof="0" dirty="0">
                <a:ln>
                  <a:noFill/>
                </a:ln>
                <a:solidFill>
                  <a:srgbClr val="1E1C09"/>
                </a:solidFill>
                <a:effectLst/>
                <a:uLnTx/>
                <a:uFillTx/>
                <a:latin typeface="Tahoma" pitchFamily="34" charset="0"/>
                <a:ea typeface="+mn-ea"/>
                <a:cs typeface="+mn-cs"/>
              </a:rPr>
              <a:t>Search</a:t>
            </a:r>
          </a:p>
          <a:p>
            <a:pPr marL="914400" lvl="1"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itchFamily="34" charset="0"/>
              </a:rPr>
              <a:t>Traditional Linear Search</a:t>
            </a:r>
          </a:p>
          <a:p>
            <a:pPr marL="914400" lvl="1"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itchFamily="34" charset="0"/>
              </a:rPr>
              <a:t>Ordered Linear Search</a:t>
            </a:r>
          </a:p>
          <a:p>
            <a:pPr marL="914400" lvl="1"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itchFamily="34" charset="0"/>
              </a:rPr>
              <a:t>Binary Search</a:t>
            </a:r>
          </a:p>
          <a:p>
            <a:pPr marL="914400" lvl="1"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itchFamily="34" charset="0"/>
              </a:rPr>
              <a:t>Interpolation Search</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Sort</a:t>
            </a:r>
          </a:p>
          <a:p>
            <a:pPr marL="914400" lvl="1"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itchFamily="34" charset="0"/>
              </a:rPr>
              <a:t>Bubble Sort</a:t>
            </a:r>
          </a:p>
          <a:p>
            <a:pPr marL="914400" lvl="1"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itchFamily="34" charset="0"/>
              </a:rPr>
              <a:t>Selection Sort</a:t>
            </a:r>
          </a:p>
          <a:p>
            <a:pPr marL="914400" lvl="1"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itchFamily="34" charset="0"/>
              </a:rPr>
              <a:t>Insertion Sort</a:t>
            </a:r>
          </a:p>
          <a:p>
            <a:pPr marL="914400" lvl="1"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itchFamily="34" charset="0"/>
              </a:rPr>
              <a:t>Merge Sort</a:t>
            </a:r>
          </a:p>
          <a:p>
            <a:pPr marL="914400" lvl="1" indent="-457200">
              <a:spcBef>
                <a:spcPct val="20000"/>
              </a:spcBef>
              <a:buClr>
                <a:srgbClr val="00604E"/>
              </a:buClr>
              <a:buSzPct val="90000"/>
              <a:buFont typeface="Arial" panose="020B0604020202020204" pitchFamily="34" charset="0"/>
              <a:buChar char="•"/>
              <a:defRPr/>
            </a:pPr>
            <a:r>
              <a:rPr kumimoji="1" lang="en-US" sz="2400" kern="0" dirty="0">
                <a:solidFill>
                  <a:srgbClr val="1E1C09"/>
                </a:solidFill>
                <a:latin typeface="Tahoma" pitchFamily="34" charset="0"/>
              </a:rPr>
              <a:t>Quicksort</a:t>
            </a:r>
          </a:p>
        </p:txBody>
      </p:sp>
    </p:spTree>
    <p:extLst>
      <p:ext uri="{BB962C8B-B14F-4D97-AF65-F5344CB8AC3E}">
        <p14:creationId xmlns:p14="http://schemas.microsoft.com/office/powerpoint/2010/main" val="1541298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Bubble Sort</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Bubble the largest value to the end of the list with each pass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two adjacent elements are in the wrong order, swap them</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Continue to process the whole list until no swaps are made during the current pass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(Can be minorly optimized by tracking the current “beginning” of sorted content)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The following visualization uses this optimization</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Each row of the image is its own data set being sorted by wavelength</a:t>
            </a:r>
          </a:p>
        </p:txBody>
      </p:sp>
      <p:pic>
        <p:nvPicPr>
          <p:cNvPr id="5" name="Picture 4" descr="A picture containing food&#10;&#10;Description automatically generated">
            <a:extLst>
              <a:ext uri="{FF2B5EF4-FFF2-40B4-BE49-F238E27FC236}">
                <a16:creationId xmlns:a16="http://schemas.microsoft.com/office/drawing/2014/main" id="{9F66232F-65C1-4A3D-94D7-C124094E1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0738" y="1647824"/>
            <a:ext cx="4876800" cy="5048250"/>
          </a:xfrm>
          <a:prstGeom prst="rect">
            <a:avLst/>
          </a:prstGeom>
        </p:spPr>
      </p:pic>
    </p:spTree>
    <p:extLst>
      <p:ext uri="{BB962C8B-B14F-4D97-AF65-F5344CB8AC3E}">
        <p14:creationId xmlns:p14="http://schemas.microsoft.com/office/powerpoint/2010/main" val="196489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Bubble Sort</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Algorithm:</a:t>
            </a:r>
          </a:p>
          <a:p>
            <a:pPr lvl="1">
              <a:spcBef>
                <a:spcPct val="20000"/>
              </a:spcBef>
              <a:buClr>
                <a:srgbClr val="00604E"/>
              </a:buClr>
              <a:buSzPct val="90000"/>
              <a:defRPr/>
            </a:pPr>
            <a:r>
              <a:rPr kumimoji="1" lang="en-US" sz="2800" kern="0" dirty="0">
                <a:solidFill>
                  <a:srgbClr val="1E1C09"/>
                </a:solidFill>
                <a:latin typeface="Tahoma" pitchFamily="34" charset="0"/>
              </a:rPr>
              <a:t>	</a:t>
            </a:r>
            <a:r>
              <a:rPr kumimoji="1" lang="en-US" sz="2200" kern="0" dirty="0">
                <a:solidFill>
                  <a:srgbClr val="1E1C09"/>
                </a:solidFill>
                <a:latin typeface="Lucida Console" panose="020B0609040504020204" pitchFamily="49" charset="0"/>
              </a:rPr>
              <a:t>Set sorted flag to false</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While the list is not sorted</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Set the sorted flag to true, current index to 0</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For each pair of adjacent elements in the list</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If the current element &gt; the next element</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Swap elements</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Set the sorted flag to false</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Increment the current index</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Example?</a:t>
            </a:r>
          </a:p>
        </p:txBody>
      </p:sp>
    </p:spTree>
    <p:extLst>
      <p:ext uri="{BB962C8B-B14F-4D97-AF65-F5344CB8AC3E}">
        <p14:creationId xmlns:p14="http://schemas.microsoft.com/office/powerpoint/2010/main" val="133835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Bubble Sort Analysis</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Benefits?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Oh…um…well, this is awkward</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 swear this has never happened to me before)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Easily detects when the list is sorted</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Maybe it’s simple to implement?</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(In my opinion, it’s not really any easier than the next two)</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Drawbacks?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Reliably the slowest, all-purpose sort algorithm</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As mentioned, can be optimized slightly but still reliably slow</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I’m being honest, this is just a teaching tool</a:t>
            </a:r>
          </a:p>
        </p:txBody>
      </p:sp>
    </p:spTree>
    <p:extLst>
      <p:ext uri="{BB962C8B-B14F-4D97-AF65-F5344CB8AC3E}">
        <p14:creationId xmlns:p14="http://schemas.microsoft.com/office/powerpoint/2010/main" val="169927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Bubble Sort Analysis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Run-time?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Best case: </a:t>
                </a:r>
                <a14:m>
                  <m:oMath xmlns:m="http://schemas.openxmlformats.org/officeDocument/2006/math">
                    <m:r>
                      <a:rPr kumimoji="1" lang="en-US" sz="2800" b="0" i="1" kern="0" smtClean="0">
                        <a:solidFill>
                          <a:srgbClr val="1E1C09"/>
                        </a:solidFill>
                        <a:latin typeface="Cambria Math" panose="02040503050406030204" pitchFamily="18" charset="0"/>
                      </a:rPr>
                      <m:t>𝑂</m:t>
                    </m:r>
                    <m:r>
                      <a:rPr kumimoji="1" lang="en-US" sz="2800" b="0" i="1" kern="0" smtClean="0">
                        <a:solidFill>
                          <a:srgbClr val="1E1C09"/>
                        </a:solidFill>
                        <a:latin typeface="Cambria Math" panose="02040503050406030204" pitchFamily="18" charset="0"/>
                      </a:rPr>
                      <m:t>(</m:t>
                    </m:r>
                    <m:r>
                      <a:rPr kumimoji="1" lang="en-US" sz="2800" b="0" i="1" kern="0" smtClean="0">
                        <a:solidFill>
                          <a:srgbClr val="1E1C09"/>
                        </a:solidFill>
                        <a:latin typeface="Cambria Math" panose="02040503050406030204" pitchFamily="18" charset="0"/>
                      </a:rPr>
                      <m:t>𝑛</m:t>
                    </m:r>
                    <m:r>
                      <a:rPr kumimoji="1" lang="en-US" sz="2800" b="0" i="1" kern="0" smtClea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comparisons,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(1)</m:t>
                    </m:r>
                  </m:oMath>
                </a14:m>
                <a:r>
                  <a:rPr kumimoji="1" lang="en-US" sz="2800" kern="0" dirty="0">
                    <a:solidFill>
                      <a:srgbClr val="1E1C09"/>
                    </a:solidFill>
                    <a:latin typeface="Tahoma" pitchFamily="34" charset="0"/>
                  </a:rPr>
                  <a:t> swaps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List is already sorted and the first pass confirms this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Worst case: </a:t>
                </a: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sSup>
                          <m:sSupPr>
                            <m:ctrlPr>
                              <a:rPr kumimoji="1" lang="en-US" sz="2800" i="1" kern="0" smtClean="0">
                                <a:solidFill>
                                  <a:srgbClr val="1E1C09"/>
                                </a:solidFill>
                                <a:latin typeface="Cambria Math" panose="02040503050406030204" pitchFamily="18" charset="0"/>
                              </a:rPr>
                            </m:ctrlPr>
                          </m:sSupPr>
                          <m:e>
                            <m:r>
                              <a:rPr kumimoji="1" lang="en-US" sz="2800" b="0" i="1" kern="0" smtClean="0">
                                <a:solidFill>
                                  <a:srgbClr val="1E1C09"/>
                                </a:solidFill>
                                <a:latin typeface="Cambria Math" panose="02040503050406030204" pitchFamily="18" charset="0"/>
                              </a:rPr>
                              <m:t>𝑛</m:t>
                            </m:r>
                          </m:e>
                          <m:sup>
                            <m:r>
                              <a:rPr kumimoji="1" lang="en-US" sz="2800" b="0" i="1" kern="0" smtClean="0">
                                <a:solidFill>
                                  <a:srgbClr val="1E1C09"/>
                                </a:solidFill>
                                <a:latin typeface="Cambria Math" panose="02040503050406030204" pitchFamily="18" charset="0"/>
                              </a:rPr>
                              <m:t>2</m:t>
                            </m:r>
                          </m:sup>
                        </m:sSup>
                      </m:e>
                    </m:d>
                  </m:oMath>
                </a14:m>
                <a:r>
                  <a:rPr kumimoji="1" lang="en-US" sz="2800" kern="0" dirty="0">
                    <a:solidFill>
                      <a:srgbClr val="1E1C09"/>
                    </a:solidFill>
                    <a:latin typeface="Tahoma" pitchFamily="34" charset="0"/>
                  </a:rPr>
                  <a:t> comparisons,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sSup>
                      <m:sSupPr>
                        <m:ctrlPr>
                          <a:rPr kumimoji="1" lang="en-US" sz="2800" i="1" kern="0">
                            <a:solidFill>
                              <a:srgbClr val="1E1C09"/>
                            </a:solidFill>
                            <a:latin typeface="Cambria Math" panose="02040503050406030204" pitchFamily="18" charset="0"/>
                          </a:rPr>
                        </m:ctrlPr>
                      </m:sSupPr>
                      <m:e>
                        <m:r>
                          <a:rPr kumimoji="1" lang="en-US" sz="2800" i="1" kern="0">
                            <a:solidFill>
                              <a:srgbClr val="1E1C09"/>
                            </a:solidFill>
                            <a:latin typeface="Cambria Math" panose="02040503050406030204" pitchFamily="18" charset="0"/>
                          </a:rPr>
                          <m:t>𝑛</m:t>
                        </m:r>
                      </m:e>
                      <m:sup>
                        <m:r>
                          <a:rPr kumimoji="1" lang="en-US" sz="2800" i="1" kern="0">
                            <a:solidFill>
                              <a:srgbClr val="1E1C09"/>
                            </a:solidFill>
                            <a:latin typeface="Cambria Math" panose="02040503050406030204" pitchFamily="18" charset="0"/>
                          </a:rPr>
                          <m:t>2</m:t>
                        </m:r>
                      </m:sup>
                    </m:sSup>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swaps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List is in reverse order so the list needs to be traversed </a:t>
                </a:r>
                <a14:m>
                  <m:oMath xmlns:m="http://schemas.openxmlformats.org/officeDocument/2006/math">
                    <m:r>
                      <a:rPr kumimoji="1" lang="en-US" sz="2800" i="1" kern="0">
                        <a:solidFill>
                          <a:srgbClr val="1E1C09"/>
                        </a:solidFill>
                        <a:latin typeface="Cambria Math" panose="02040503050406030204" pitchFamily="18" charset="0"/>
                      </a:rPr>
                      <m:t>𝑛</m:t>
                    </m:r>
                  </m:oMath>
                </a14:m>
                <a:r>
                  <a:rPr kumimoji="1" lang="en-US" sz="2800" kern="0" dirty="0">
                    <a:solidFill>
                      <a:srgbClr val="1E1C09"/>
                    </a:solidFill>
                    <a:latin typeface="Tahoma" pitchFamily="34" charset="0"/>
                  </a:rPr>
                  <a:t> times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Each comparison results in a swap</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Average case: </a:t>
                </a: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sSup>
                          <m:sSupPr>
                            <m:ctrlPr>
                              <a:rPr kumimoji="1" lang="en-US" sz="2800" i="1" kern="0">
                                <a:solidFill>
                                  <a:srgbClr val="1E1C09"/>
                                </a:solidFill>
                                <a:latin typeface="Cambria Math" panose="02040503050406030204" pitchFamily="18" charset="0"/>
                              </a:rPr>
                            </m:ctrlPr>
                          </m:sSupPr>
                          <m:e>
                            <m:r>
                              <a:rPr kumimoji="1" lang="en-US" sz="2800" i="1" kern="0">
                                <a:solidFill>
                                  <a:srgbClr val="1E1C09"/>
                                </a:solidFill>
                                <a:latin typeface="Cambria Math" panose="02040503050406030204" pitchFamily="18" charset="0"/>
                              </a:rPr>
                              <m:t>𝑛</m:t>
                            </m:r>
                          </m:e>
                          <m:sup>
                            <m:r>
                              <a:rPr kumimoji="1" lang="en-US" sz="2800" i="1" kern="0">
                                <a:solidFill>
                                  <a:srgbClr val="1E1C09"/>
                                </a:solidFill>
                                <a:latin typeface="Cambria Math" panose="02040503050406030204" pitchFamily="18" charset="0"/>
                              </a:rPr>
                              <m:t>2</m:t>
                            </m:r>
                          </m:sup>
                        </m:sSup>
                      </m:e>
                    </m:d>
                  </m:oMath>
                </a14:m>
                <a:r>
                  <a:rPr kumimoji="1" lang="en-US" sz="2800" kern="0" dirty="0">
                    <a:solidFill>
                      <a:srgbClr val="1E1C09"/>
                    </a:solidFill>
                    <a:latin typeface="Tahoma" pitchFamily="34" charset="0"/>
                  </a:rPr>
                  <a:t> comparisons,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sSup>
                      <m:sSupPr>
                        <m:ctrlPr>
                          <a:rPr kumimoji="1" lang="en-US" sz="2800" i="1" kern="0">
                            <a:solidFill>
                              <a:srgbClr val="1E1C09"/>
                            </a:solidFill>
                            <a:latin typeface="Cambria Math" panose="02040503050406030204" pitchFamily="18" charset="0"/>
                          </a:rPr>
                        </m:ctrlPr>
                      </m:sSupPr>
                      <m:e>
                        <m:r>
                          <a:rPr kumimoji="1" lang="en-US" sz="2800" i="1" kern="0">
                            <a:solidFill>
                              <a:srgbClr val="1E1C09"/>
                            </a:solidFill>
                            <a:latin typeface="Cambria Math" panose="02040503050406030204" pitchFamily="18" charset="0"/>
                          </a:rPr>
                          <m:t>𝑛</m:t>
                        </m:r>
                      </m:e>
                      <m:sup>
                        <m:r>
                          <a:rPr kumimoji="1" lang="en-US" sz="2800" i="1" kern="0">
                            <a:solidFill>
                              <a:srgbClr val="1E1C09"/>
                            </a:solidFill>
                            <a:latin typeface="Cambria Math" panose="02040503050406030204" pitchFamily="18" charset="0"/>
                          </a:rPr>
                          <m:t>2</m:t>
                        </m:r>
                      </m:sup>
                    </m:sSup>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swaps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List is will be sorted part of the way through (about the 70% mark)</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Every other comparison results in a swap</a:t>
                </a: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4"/>
                <a:stretch>
                  <a:fillRect l="-1008" t="-1476" r="-106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50800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Place the smallest remaining element at the lowest unsorted spot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When the smallest element is found, that element is</a:t>
            </a:r>
            <a:br>
              <a:rPr kumimoji="1" lang="en-US" sz="2800" kern="0" dirty="0">
                <a:solidFill>
                  <a:srgbClr val="1E1C09"/>
                </a:solidFill>
                <a:latin typeface="Tahoma" pitchFamily="34" charset="0"/>
              </a:rPr>
            </a:br>
            <a:r>
              <a:rPr kumimoji="1" lang="en-US" sz="2800" kern="0" dirty="0">
                <a:solidFill>
                  <a:srgbClr val="1E1C09"/>
                </a:solidFill>
                <a:latin typeface="Tahoma" pitchFamily="34" charset="0"/>
              </a:rPr>
              <a:t>swapped with the currently lowest index</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Sorts in-place like bubble sort, so we don’t need a</a:t>
            </a:r>
            <a:br>
              <a:rPr kumimoji="1" lang="en-US" sz="2800" kern="0" dirty="0">
                <a:solidFill>
                  <a:srgbClr val="1E1C09"/>
                </a:solidFill>
                <a:latin typeface="Tahoma" pitchFamily="34" charset="0"/>
              </a:rPr>
            </a:br>
            <a:r>
              <a:rPr kumimoji="1" lang="en-US" sz="2800" kern="0" dirty="0">
                <a:solidFill>
                  <a:srgbClr val="1E1C09"/>
                </a:solidFill>
                <a:latin typeface="Tahoma" pitchFamily="34" charset="0"/>
              </a:rPr>
              <a:t>new list</a:t>
            </a:r>
          </a:p>
          <a:p>
            <a:pPr marL="914400" lvl="1" indent="-457200">
              <a:spcBef>
                <a:spcPct val="20000"/>
              </a:spcBef>
              <a:buClr>
                <a:srgbClr val="00604E"/>
              </a:buClr>
              <a:buSzPct val="90000"/>
              <a:buFont typeface="Arial" panose="020B0604020202020204" pitchFamily="34" charset="0"/>
              <a:buChar char="•"/>
              <a:defRPr/>
            </a:pPr>
            <a:endParaRPr kumimoji="1" lang="en-US" sz="2800" kern="0" dirty="0">
              <a:solidFill>
                <a:srgbClr val="1E1C09"/>
              </a:solidFill>
              <a:latin typeface="Tahoma" pitchFamily="34" charset="0"/>
            </a:endParaRPr>
          </a:p>
          <a:p>
            <a:pPr marL="914400" lvl="1" indent="-457200">
              <a:spcBef>
                <a:spcPct val="20000"/>
              </a:spcBef>
              <a:buClr>
                <a:srgbClr val="00604E"/>
              </a:buClr>
              <a:buSzPct val="90000"/>
              <a:buFont typeface="Arial" panose="020B0604020202020204" pitchFamily="34" charset="0"/>
              <a:buChar char="•"/>
              <a:defRPr/>
            </a:pPr>
            <a:endParaRPr kumimoji="1" lang="en-US" sz="2800" kern="0" dirty="0">
              <a:solidFill>
                <a:srgbClr val="1E1C09"/>
              </a:solidFill>
              <a:latin typeface="Tahoma" pitchFamily="34" charset="0"/>
            </a:endParaRPr>
          </a:p>
          <a:p>
            <a:pPr marL="914400" lvl="1" indent="-457200">
              <a:spcBef>
                <a:spcPct val="20000"/>
              </a:spcBef>
              <a:buClr>
                <a:srgbClr val="00604E"/>
              </a:buClr>
              <a:buSzPct val="90000"/>
              <a:buFont typeface="Arial" panose="020B0604020202020204" pitchFamily="34" charset="0"/>
              <a:buChar char="•"/>
              <a:defRPr/>
            </a:pPr>
            <a:endParaRPr kumimoji="1" lang="en-US" sz="2800" kern="0" dirty="0">
              <a:solidFill>
                <a:srgbClr val="1E1C09"/>
              </a:solidFill>
              <a:latin typeface="Tahoma" pitchFamily="34" charset="0"/>
            </a:endParaRP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(Animation from </a:t>
            </a:r>
            <a:r>
              <a:rPr kumimoji="1" lang="en-US" sz="2800" kern="0" dirty="0">
                <a:solidFill>
                  <a:srgbClr val="1E1C09"/>
                </a:solidFill>
                <a:latin typeface="Tahoma" pitchFamily="34" charset="0"/>
                <a:hlinkClick r:id="rId4"/>
              </a:rPr>
              <a:t>Wikipedia</a:t>
            </a:r>
            <a:r>
              <a:rPr kumimoji="1" lang="en-US" sz="2800" kern="0" dirty="0">
                <a:solidFill>
                  <a:srgbClr val="1E1C09"/>
                </a:solidFill>
                <a:latin typeface="Tahoma" pitchFamily="34" charset="0"/>
              </a:rPr>
              <a:t>)</a:t>
            </a:r>
          </a:p>
        </p:txBody>
      </p:sp>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Selection Sort</a:t>
            </a:r>
          </a:p>
        </p:txBody>
      </p:sp>
      <p:pic>
        <p:nvPicPr>
          <p:cNvPr id="6" name="Picture 5" descr="A picture containing object, clock&#10;&#10;Description automatically generated">
            <a:extLst>
              <a:ext uri="{FF2B5EF4-FFF2-40B4-BE49-F238E27FC236}">
                <a16:creationId xmlns:a16="http://schemas.microsoft.com/office/drawing/2014/main" id="{8287E5F5-C044-4EBF-82A0-EC8469D739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3680" y="2078672"/>
            <a:ext cx="1265038" cy="4693291"/>
          </a:xfrm>
          <a:prstGeom prst="rect">
            <a:avLst/>
          </a:prstGeom>
        </p:spPr>
      </p:pic>
    </p:spTree>
    <p:extLst>
      <p:ext uri="{BB962C8B-B14F-4D97-AF65-F5344CB8AC3E}">
        <p14:creationId xmlns:p14="http://schemas.microsoft.com/office/powerpoint/2010/main" val="298735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Selection Sort</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Algorithm:</a:t>
            </a:r>
          </a:p>
          <a:p>
            <a:pPr lvl="1">
              <a:spcBef>
                <a:spcPct val="20000"/>
              </a:spcBef>
              <a:buClr>
                <a:srgbClr val="00604E"/>
              </a:buClr>
              <a:buSzPct val="90000"/>
              <a:defRPr/>
            </a:pPr>
            <a:r>
              <a:rPr kumimoji="1" lang="en-US" sz="2800" kern="0" dirty="0">
                <a:solidFill>
                  <a:srgbClr val="1E1C09"/>
                </a:solidFill>
                <a:latin typeface="Tahoma" pitchFamily="34" charset="0"/>
              </a:rPr>
              <a:t>	</a:t>
            </a:r>
            <a:r>
              <a:rPr kumimoji="1" lang="en-US" sz="2200" kern="0" dirty="0">
                <a:solidFill>
                  <a:srgbClr val="1E1C09"/>
                </a:solidFill>
                <a:latin typeface="Lucida Console" panose="020B0609040504020204" pitchFamily="49" charset="0"/>
              </a:rPr>
              <a:t>For each index in the list</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Set the smallest index to the current index</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For each index after the current index</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If the current element &lt; the smallest element</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Set the smallest index to the current index</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Swap the current and the smallest element</a:t>
            </a:r>
            <a:br>
              <a:rPr kumimoji="1" lang="en-US" sz="2200" kern="0" dirty="0">
                <a:solidFill>
                  <a:srgbClr val="1E1C09"/>
                </a:solidFill>
                <a:latin typeface="Lucida Console" panose="020B0609040504020204" pitchFamily="49" charset="0"/>
              </a:rPr>
            </a:br>
            <a:r>
              <a:rPr kumimoji="1" lang="en-US" sz="2800" kern="0" dirty="0">
                <a:solidFill>
                  <a:srgbClr val="1E1C09"/>
                </a:solidFill>
                <a:latin typeface="Tahoma" pitchFamily="34" charset="0"/>
              </a:rPr>
              <a:t>Example?</a:t>
            </a:r>
          </a:p>
        </p:txBody>
      </p:sp>
    </p:spTree>
    <p:extLst>
      <p:ext uri="{BB962C8B-B14F-4D97-AF65-F5344CB8AC3E}">
        <p14:creationId xmlns:p14="http://schemas.microsoft.com/office/powerpoint/2010/main" val="279562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Selection Sort Analysis</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Benefits?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VERY simple to implement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Follows how people sort things that they get all at once</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anyone plays cards, probably how you sort your cards if you pick up your entire hand at the same time</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Drawbacks?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Still reliably and relatively slow</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No real shortcutting</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Even if the list sorted, you have to confirm each element is where it belongs</a:t>
            </a:r>
          </a:p>
        </p:txBody>
      </p:sp>
    </p:spTree>
    <p:extLst>
      <p:ext uri="{BB962C8B-B14F-4D97-AF65-F5344CB8AC3E}">
        <p14:creationId xmlns:p14="http://schemas.microsoft.com/office/powerpoint/2010/main" val="113046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Selection Sort Analysis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Run-time?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Best case: </a:t>
                </a:r>
                <a14:m>
                  <m:oMath xmlns:m="http://schemas.openxmlformats.org/officeDocument/2006/math">
                    <m:r>
                      <a:rPr kumimoji="1" lang="en-US" sz="2800" b="0" i="1" kern="0" smtClean="0">
                        <a:solidFill>
                          <a:srgbClr val="1E1C09"/>
                        </a:solidFill>
                        <a:latin typeface="Cambria Math" panose="02040503050406030204" pitchFamily="18" charset="0"/>
                      </a:rPr>
                      <m:t>𝑂</m:t>
                    </m:r>
                    <m:r>
                      <a:rPr kumimoji="1" lang="en-US" sz="2800" b="0" i="1" kern="0" smtClean="0">
                        <a:solidFill>
                          <a:srgbClr val="1E1C09"/>
                        </a:solidFill>
                        <a:latin typeface="Cambria Math" panose="02040503050406030204" pitchFamily="18" charset="0"/>
                      </a:rPr>
                      <m:t>(</m:t>
                    </m:r>
                    <m:sSup>
                      <m:sSupPr>
                        <m:ctrlPr>
                          <a:rPr kumimoji="1" lang="en-US" sz="2800" i="1" kern="0">
                            <a:solidFill>
                              <a:srgbClr val="1E1C09"/>
                            </a:solidFill>
                            <a:latin typeface="Cambria Math" panose="02040503050406030204" pitchFamily="18" charset="0"/>
                          </a:rPr>
                        </m:ctrlPr>
                      </m:sSupPr>
                      <m:e>
                        <m:r>
                          <a:rPr kumimoji="1" lang="en-US" sz="2800" i="1" kern="0">
                            <a:solidFill>
                              <a:srgbClr val="1E1C09"/>
                            </a:solidFill>
                            <a:latin typeface="Cambria Math" panose="02040503050406030204" pitchFamily="18" charset="0"/>
                          </a:rPr>
                          <m:t>𝑛</m:t>
                        </m:r>
                      </m:e>
                      <m:sup>
                        <m:r>
                          <a:rPr kumimoji="1" lang="en-US" sz="2800" i="1" kern="0">
                            <a:solidFill>
                              <a:srgbClr val="1E1C09"/>
                            </a:solidFill>
                            <a:latin typeface="Cambria Math" panose="02040503050406030204" pitchFamily="18" charset="0"/>
                          </a:rPr>
                          <m:t>2</m:t>
                        </m:r>
                      </m:sup>
                    </m:sSup>
                    <m:r>
                      <a:rPr kumimoji="1" lang="en-US" sz="2800" b="0" i="1" kern="0" smtClea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comparisons,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(1)</m:t>
                    </m:r>
                  </m:oMath>
                </a14:m>
                <a:r>
                  <a:rPr kumimoji="1" lang="en-US" sz="2800" kern="0" dirty="0">
                    <a:solidFill>
                      <a:srgbClr val="1E1C09"/>
                    </a:solidFill>
                    <a:latin typeface="Tahoma" pitchFamily="34" charset="0"/>
                  </a:rPr>
                  <a:t> swaps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List is already sorted so no swaps occur</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However, all elements must be compared with all other elements as there is no comparison short-circuiting</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Worst case: </a:t>
                </a: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sSup>
                          <m:sSupPr>
                            <m:ctrlPr>
                              <a:rPr kumimoji="1" lang="en-US" sz="2800" i="1" kern="0" smtClean="0">
                                <a:solidFill>
                                  <a:srgbClr val="1E1C09"/>
                                </a:solidFill>
                                <a:latin typeface="Cambria Math" panose="02040503050406030204" pitchFamily="18" charset="0"/>
                              </a:rPr>
                            </m:ctrlPr>
                          </m:sSupPr>
                          <m:e>
                            <m:r>
                              <a:rPr kumimoji="1" lang="en-US" sz="2800" b="0" i="1" kern="0" smtClean="0">
                                <a:solidFill>
                                  <a:srgbClr val="1E1C09"/>
                                </a:solidFill>
                                <a:latin typeface="Cambria Math" panose="02040503050406030204" pitchFamily="18" charset="0"/>
                              </a:rPr>
                              <m:t>𝑛</m:t>
                            </m:r>
                          </m:e>
                          <m:sup>
                            <m:r>
                              <a:rPr kumimoji="1" lang="en-US" sz="2800" b="0" i="1" kern="0" smtClean="0">
                                <a:solidFill>
                                  <a:srgbClr val="1E1C09"/>
                                </a:solidFill>
                                <a:latin typeface="Cambria Math" panose="02040503050406030204" pitchFamily="18" charset="0"/>
                              </a:rPr>
                              <m:t>2</m:t>
                            </m:r>
                          </m:sup>
                        </m:sSup>
                      </m:e>
                    </m:d>
                  </m:oMath>
                </a14:m>
                <a:r>
                  <a:rPr kumimoji="1" lang="en-US" sz="2800" kern="0" dirty="0">
                    <a:solidFill>
                      <a:srgbClr val="1E1C09"/>
                    </a:solidFill>
                    <a:latin typeface="Tahoma" pitchFamily="34" charset="0"/>
                  </a:rPr>
                  <a:t> comparisons,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a:rPr kumimoji="1" lang="en-US" sz="2800" b="0" i="1" kern="0" smtClea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swaps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List is in reverse order so every element must be swapped</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Average case: </a:t>
                </a: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sSup>
                          <m:sSupPr>
                            <m:ctrlPr>
                              <a:rPr kumimoji="1" lang="en-US" sz="2800" i="1" kern="0">
                                <a:solidFill>
                                  <a:srgbClr val="1E1C09"/>
                                </a:solidFill>
                                <a:latin typeface="Cambria Math" panose="02040503050406030204" pitchFamily="18" charset="0"/>
                              </a:rPr>
                            </m:ctrlPr>
                          </m:sSupPr>
                          <m:e>
                            <m:r>
                              <a:rPr kumimoji="1" lang="en-US" sz="2800" i="1" kern="0">
                                <a:solidFill>
                                  <a:srgbClr val="1E1C09"/>
                                </a:solidFill>
                                <a:latin typeface="Cambria Math" panose="02040503050406030204" pitchFamily="18" charset="0"/>
                              </a:rPr>
                              <m:t>𝑛</m:t>
                            </m:r>
                          </m:e>
                          <m:sup>
                            <m:r>
                              <a:rPr kumimoji="1" lang="en-US" sz="2800" i="1" kern="0">
                                <a:solidFill>
                                  <a:srgbClr val="1E1C09"/>
                                </a:solidFill>
                                <a:latin typeface="Cambria Math" panose="02040503050406030204" pitchFamily="18" charset="0"/>
                              </a:rPr>
                              <m:t>2</m:t>
                            </m:r>
                          </m:sup>
                        </m:sSup>
                      </m:e>
                    </m:d>
                  </m:oMath>
                </a14:m>
                <a:r>
                  <a:rPr kumimoji="1" lang="en-US" sz="2800" kern="0" dirty="0">
                    <a:solidFill>
                      <a:srgbClr val="1E1C09"/>
                    </a:solidFill>
                    <a:latin typeface="Tahoma" pitchFamily="34" charset="0"/>
                  </a:rPr>
                  <a:t> comparisons,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a:rPr kumimoji="1" lang="en-US" sz="2800" i="1" ker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swaps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Every other element is where it should be so half of the elements need to be swapped</a:t>
                </a: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4"/>
                <a:stretch>
                  <a:fillRect l="-1008" t="-14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43726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Sorts by sorting a series of incrementally increasing in size </a:t>
            </a:r>
            <a:r>
              <a:rPr kumimoji="1" lang="en-US" sz="3200" kern="0" dirty="0" err="1">
                <a:solidFill>
                  <a:srgbClr val="1E1C09"/>
                </a:solidFill>
                <a:latin typeface="Tahoma" pitchFamily="34" charset="0"/>
              </a:rPr>
              <a:t>sublists</a:t>
            </a:r>
            <a:endParaRPr kumimoji="1" lang="en-US" sz="3200" kern="0" dirty="0">
              <a:solidFill>
                <a:srgbClr val="1E1C09"/>
              </a:solidFill>
              <a:latin typeface="Tahoma" pitchFamily="34" charset="0"/>
            </a:endParaRP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Start with a </a:t>
            </a:r>
            <a:r>
              <a:rPr kumimoji="1" lang="en-US" sz="2800" kern="0" dirty="0" err="1">
                <a:solidFill>
                  <a:srgbClr val="1E1C09"/>
                </a:solidFill>
                <a:latin typeface="Tahoma" pitchFamily="34" charset="0"/>
              </a:rPr>
              <a:t>sublist</a:t>
            </a:r>
            <a:r>
              <a:rPr kumimoji="1" lang="en-US" sz="2800" kern="0" dirty="0">
                <a:solidFill>
                  <a:srgbClr val="1E1C09"/>
                </a:solidFill>
                <a:latin typeface="Tahoma" pitchFamily="34" charset="0"/>
              </a:rPr>
              <a:t> of the first two elements and sort that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Then, increase to a </a:t>
            </a:r>
            <a:r>
              <a:rPr kumimoji="1" lang="en-US" sz="2800" kern="0" dirty="0" err="1">
                <a:solidFill>
                  <a:srgbClr val="1E1C09"/>
                </a:solidFill>
                <a:latin typeface="Tahoma" pitchFamily="34" charset="0"/>
              </a:rPr>
              <a:t>sublist</a:t>
            </a:r>
            <a:r>
              <a:rPr kumimoji="1" lang="en-US" sz="2800" kern="0" dirty="0">
                <a:solidFill>
                  <a:srgbClr val="1E1C09"/>
                </a:solidFill>
                <a:latin typeface="Tahoma" pitchFamily="34" charset="0"/>
              </a:rPr>
              <a:t> of three elements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What does this means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The third element just needs to be placed into the proper position among the first two</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Continue with the fourth and so on until complete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In-place and combines approaches of bubble and selection sort</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Can stop early sorted lists but only swaps each element once</a:t>
            </a:r>
          </a:p>
        </p:txBody>
      </p:sp>
      <p:pic>
        <p:nvPicPr>
          <p:cNvPr id="5" name="Picture 4">
            <a:extLst>
              <a:ext uri="{FF2B5EF4-FFF2-40B4-BE49-F238E27FC236}">
                <a16:creationId xmlns:a16="http://schemas.microsoft.com/office/drawing/2014/main" id="{9F66232F-65C1-4A3D-94D7-C124094E1D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90738" y="1647824"/>
            <a:ext cx="4876800" cy="5048250"/>
          </a:xfrm>
          <a:prstGeom prst="rect">
            <a:avLst/>
          </a:prstGeom>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Insertion Sort</a:t>
            </a:r>
          </a:p>
        </p:txBody>
      </p:sp>
    </p:spTree>
    <p:extLst>
      <p:ext uri="{BB962C8B-B14F-4D97-AF65-F5344CB8AC3E}">
        <p14:creationId xmlns:p14="http://schemas.microsoft.com/office/powerpoint/2010/main" val="36275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Insertion Sort</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Algorithm:</a:t>
            </a:r>
          </a:p>
          <a:p>
            <a:pPr lvl="1">
              <a:spcBef>
                <a:spcPct val="20000"/>
              </a:spcBef>
              <a:buClr>
                <a:srgbClr val="00604E"/>
              </a:buClr>
              <a:buSzPct val="90000"/>
              <a:defRPr/>
            </a:pPr>
            <a:r>
              <a:rPr kumimoji="1" lang="en-US" sz="2800" kern="0" dirty="0">
                <a:solidFill>
                  <a:srgbClr val="1E1C09"/>
                </a:solidFill>
                <a:latin typeface="Tahoma" pitchFamily="34" charset="0"/>
              </a:rPr>
              <a:t>	</a:t>
            </a:r>
            <a:r>
              <a:rPr kumimoji="1" lang="en-US" sz="2200" kern="0" dirty="0">
                <a:solidFill>
                  <a:srgbClr val="1E1C09"/>
                </a:solidFill>
                <a:latin typeface="Lucida Console" panose="020B0609040504020204" pitchFamily="49" charset="0"/>
              </a:rPr>
              <a:t>For each index to place in the list, starting with 1</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Set the index to search as the index to place – 1</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While index to search &gt;= 0</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and the element to </a:t>
            </a:r>
            <a:r>
              <a:rPr kumimoji="1" lang="en-US" sz="2200" kern="0">
                <a:solidFill>
                  <a:srgbClr val="1E1C09"/>
                </a:solidFill>
                <a:latin typeface="Lucida Console" panose="020B0609040504020204" pitchFamily="49" charset="0"/>
              </a:rPr>
              <a:t>place &lt; </a:t>
            </a:r>
            <a:r>
              <a:rPr kumimoji="1" lang="en-US" sz="2200" kern="0" dirty="0">
                <a:solidFill>
                  <a:srgbClr val="1E1C09"/>
                </a:solidFill>
                <a:latin typeface="Lucida Console" panose="020B0609040504020204" pitchFamily="49" charset="0"/>
              </a:rPr>
              <a:t>element to search</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Decrement the index to search</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If the index to place is not the index </a:t>
            </a:r>
            <a:r>
              <a:rPr kumimoji="1" lang="en-US" sz="2200" kern="0">
                <a:solidFill>
                  <a:srgbClr val="1E1C09"/>
                </a:solidFill>
                <a:latin typeface="Lucida Console" panose="020B0609040504020204" pitchFamily="49" charset="0"/>
              </a:rPr>
              <a:t>to search + 1</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Insert the element at the index to place in after 			of the current index to place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(Note that the insertion implies potentially shifting all previous data down)</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Example?</a:t>
            </a:r>
          </a:p>
        </p:txBody>
      </p:sp>
    </p:spTree>
    <p:extLst>
      <p:ext uri="{BB962C8B-B14F-4D97-AF65-F5344CB8AC3E}">
        <p14:creationId xmlns:p14="http://schemas.microsoft.com/office/powerpoint/2010/main" val="327735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A Quick Note</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“Search &amp; Sort” sounds very absolute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These algorithms are MEGA useful but not absolute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Used on/useful for linear data structure that allow arbitrary elements to be accessed</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Searching or sorting a stack or queue goes against the main design of those data types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Searching a tree has specific algorithms that will be covered when we cover trees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These algorithms will primarily be used on arrays, dynamic arrays, or linked lists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With that said…</a:t>
            </a:r>
          </a:p>
        </p:txBody>
      </p:sp>
    </p:spTree>
    <p:extLst>
      <p:ext uri="{BB962C8B-B14F-4D97-AF65-F5344CB8AC3E}">
        <p14:creationId xmlns:p14="http://schemas.microsoft.com/office/powerpoint/2010/main" val="239863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Insertion Sort Analysis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Benefits?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Online, meaning it can take data as it comes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Follows how people sort things if </a:t>
                </a:r>
                <a:r>
                  <a:rPr kumimoji="1" lang="en-US" sz="2800" kern="0">
                    <a:solidFill>
                      <a:srgbClr val="1E1C09"/>
                    </a:solidFill>
                    <a:latin typeface="Tahoma" pitchFamily="34" charset="0"/>
                  </a:rPr>
                  <a:t>they get </a:t>
                </a:r>
                <a:r>
                  <a:rPr kumimoji="1" lang="en-US" sz="2800" kern="0" dirty="0">
                    <a:solidFill>
                      <a:srgbClr val="1E1C09"/>
                    </a:solidFill>
                    <a:latin typeface="Tahoma" pitchFamily="34" charset="0"/>
                  </a:rPr>
                  <a:t>elements one at a time</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anyone plays cards, probably how you sort your cards if you pick up your cards one at a time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Does very well with lists that are already mostly sorted</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Drawbacks?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On average, reliably and relatively slow (similar to selection sort)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Worse if an array is used as insertion at an arbitrary index is a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a:rPr kumimoji="1" lang="en-US" sz="2800" i="1" ker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operation</a:t>
                </a: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4"/>
                <a:stretch>
                  <a:fillRect l="-1008" t="-1476" r="-116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37761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Insertion Sort Analysis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Run-time?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Best case: </a:t>
                </a:r>
                <a14:m>
                  <m:oMath xmlns:m="http://schemas.openxmlformats.org/officeDocument/2006/math">
                    <m:r>
                      <a:rPr kumimoji="1" lang="en-US" sz="2800" b="0" i="1" kern="0" smtClean="0">
                        <a:solidFill>
                          <a:srgbClr val="1E1C09"/>
                        </a:solidFill>
                        <a:latin typeface="Cambria Math" panose="02040503050406030204" pitchFamily="18" charset="0"/>
                      </a:rPr>
                      <m:t>𝑂</m:t>
                    </m:r>
                    <m:r>
                      <a:rPr kumimoji="1" lang="en-US" sz="2800" b="0" i="1" kern="0" smtClean="0">
                        <a:solidFill>
                          <a:srgbClr val="1E1C09"/>
                        </a:solidFill>
                        <a:latin typeface="Cambria Math" panose="02040503050406030204" pitchFamily="18" charset="0"/>
                      </a:rPr>
                      <m:t>(</m:t>
                    </m:r>
                    <m:r>
                      <a:rPr kumimoji="1" lang="en-US" sz="2800" b="0" i="1" kern="0" smtClean="0">
                        <a:solidFill>
                          <a:srgbClr val="1E1C09"/>
                        </a:solidFill>
                        <a:latin typeface="Cambria Math" panose="02040503050406030204" pitchFamily="18" charset="0"/>
                      </a:rPr>
                      <m:t>𝑛</m:t>
                    </m:r>
                    <m:r>
                      <a:rPr kumimoji="1" lang="en-US" sz="2800" b="0" i="1" kern="0" smtClea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comparisons,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(1)</m:t>
                    </m:r>
                  </m:oMath>
                </a14:m>
                <a:r>
                  <a:rPr kumimoji="1" lang="en-US" sz="2800" kern="0" dirty="0">
                    <a:solidFill>
                      <a:srgbClr val="1E1C09"/>
                    </a:solidFill>
                    <a:latin typeface="Tahoma" pitchFamily="34" charset="0"/>
                  </a:rPr>
                  <a:t> insertions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List is already sorted and the first pass confirms this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Worst case: </a:t>
                </a: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sSup>
                          <m:sSupPr>
                            <m:ctrlPr>
                              <a:rPr kumimoji="1" lang="en-US" sz="2800" i="1" kern="0">
                                <a:solidFill>
                                  <a:srgbClr val="1E1C09"/>
                                </a:solidFill>
                                <a:latin typeface="Cambria Math" panose="02040503050406030204" pitchFamily="18" charset="0"/>
                              </a:rPr>
                            </m:ctrlPr>
                          </m:sSupPr>
                          <m:e>
                            <m:r>
                              <a:rPr kumimoji="1" lang="en-US" sz="2800" i="1" kern="0">
                                <a:solidFill>
                                  <a:srgbClr val="1E1C09"/>
                                </a:solidFill>
                                <a:latin typeface="Cambria Math" panose="02040503050406030204" pitchFamily="18" charset="0"/>
                              </a:rPr>
                              <m:t>𝑛</m:t>
                            </m:r>
                          </m:e>
                          <m:sup>
                            <m:r>
                              <a:rPr kumimoji="1" lang="en-US" sz="2800" i="1" kern="0">
                                <a:solidFill>
                                  <a:srgbClr val="1E1C09"/>
                                </a:solidFill>
                                <a:latin typeface="Cambria Math" panose="02040503050406030204" pitchFamily="18" charset="0"/>
                              </a:rPr>
                              <m:t>2</m:t>
                            </m:r>
                          </m:sup>
                        </m:sSup>
                      </m:e>
                    </m:d>
                  </m:oMath>
                </a14:m>
                <a:r>
                  <a:rPr kumimoji="1" lang="en-US" sz="2800" kern="0" dirty="0">
                    <a:solidFill>
                      <a:srgbClr val="1E1C09"/>
                    </a:solidFill>
                    <a:latin typeface="Tahoma" pitchFamily="34" charset="0"/>
                  </a:rPr>
                  <a:t> comparisons,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a:rPr kumimoji="1" lang="en-US" sz="2800" i="1" ker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insertions × operation cost</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List is “inside out” so that each inserted is positioned at approximately the median of the currently sorted list</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using an array, this also means shifting half the current list)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Average case: </a:t>
                </a: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sSup>
                          <m:sSupPr>
                            <m:ctrlPr>
                              <a:rPr kumimoji="1" lang="en-US" sz="2800" i="1" kern="0">
                                <a:solidFill>
                                  <a:srgbClr val="1E1C09"/>
                                </a:solidFill>
                                <a:latin typeface="Cambria Math" panose="02040503050406030204" pitchFamily="18" charset="0"/>
                              </a:rPr>
                            </m:ctrlPr>
                          </m:sSupPr>
                          <m:e>
                            <m:r>
                              <a:rPr kumimoji="1" lang="en-US" sz="2800" i="1" kern="0">
                                <a:solidFill>
                                  <a:srgbClr val="1E1C09"/>
                                </a:solidFill>
                                <a:latin typeface="Cambria Math" panose="02040503050406030204" pitchFamily="18" charset="0"/>
                              </a:rPr>
                              <m:t>𝑛</m:t>
                            </m:r>
                          </m:e>
                          <m:sup>
                            <m:r>
                              <a:rPr kumimoji="1" lang="en-US" sz="2800" i="1" kern="0">
                                <a:solidFill>
                                  <a:srgbClr val="1E1C09"/>
                                </a:solidFill>
                                <a:latin typeface="Cambria Math" panose="02040503050406030204" pitchFamily="18" charset="0"/>
                              </a:rPr>
                              <m:t>2</m:t>
                            </m:r>
                          </m:sup>
                        </m:sSup>
                      </m:e>
                    </m:d>
                  </m:oMath>
                </a14:m>
                <a:r>
                  <a:rPr kumimoji="1" lang="en-US" sz="2800" kern="0" dirty="0">
                    <a:solidFill>
                      <a:srgbClr val="1E1C09"/>
                    </a:solidFill>
                    <a:latin typeface="Tahoma" pitchFamily="34" charset="0"/>
                  </a:rPr>
                  <a:t> comparisons,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a:rPr kumimoji="1" lang="en-US" sz="2800" i="1" ker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insertions × op. cost</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Regardless of infrastructure, the average is the same as the first “worst case” example</a:t>
                </a: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4"/>
                <a:stretch>
                  <a:fillRect l="-1008" t="-1476" r="-47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67905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“You sort the first half of the list, I’ll sort the second half, and then we’ll combine the sorted lists”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Recursive algorithm that operates on the above description</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This is not an in-place sort (not without some help)</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We can either return a new list or over this one but it will require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a:rPr kumimoji="1" lang="en-US" sz="2800" i="1" ker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 </m:t>
                    </m:r>
                  </m:oMath>
                </a14:m>
                <a:r>
                  <a:rPr kumimoji="1" lang="en-US" sz="2800" kern="0" dirty="0">
                    <a:solidFill>
                      <a:srgbClr val="1E1C09"/>
                    </a:solidFill>
                    <a:latin typeface="Tahoma" pitchFamily="34" charset="0"/>
                  </a:rPr>
                  <a:t>additional space either way</a:t>
                </a: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4"/>
                <a:stretch>
                  <a:fillRect l="-1008" t="-1476"/>
                </a:stretch>
              </a:blipFill>
              <a:ln w="9525">
                <a:noFill/>
                <a:miter lim="800000"/>
                <a:headEnd/>
                <a:tailEnd/>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9F66232F-65C1-4A3D-94D7-C124094E1D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90738" y="1647824"/>
            <a:ext cx="4876800" cy="5048250"/>
          </a:xfrm>
          <a:prstGeom prst="rect">
            <a:avLst/>
          </a:prstGeom>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Merge Sort</a:t>
            </a:r>
          </a:p>
        </p:txBody>
      </p:sp>
    </p:spTree>
    <p:extLst>
      <p:ext uri="{BB962C8B-B14F-4D97-AF65-F5344CB8AC3E}">
        <p14:creationId xmlns:p14="http://schemas.microsoft.com/office/powerpoint/2010/main" val="249488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Merge Sort</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648440"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Algorithm for </a:t>
            </a:r>
            <a:r>
              <a:rPr kumimoji="1" lang="en-US" sz="3200" kern="0" dirty="0" err="1">
                <a:solidFill>
                  <a:srgbClr val="1E1C09"/>
                </a:solidFill>
                <a:latin typeface="Tahoma" pitchFamily="34" charset="0"/>
              </a:rPr>
              <a:t>MergeSort</a:t>
            </a:r>
            <a:r>
              <a:rPr kumimoji="1" lang="en-US" sz="3200" kern="0" dirty="0">
                <a:solidFill>
                  <a:srgbClr val="1E1C09"/>
                </a:solidFill>
                <a:latin typeface="Tahoma" pitchFamily="34" charset="0"/>
              </a:rPr>
              <a:t>(data, start, end):</a:t>
            </a:r>
          </a:p>
          <a:p>
            <a:pPr lvl="1">
              <a:spcBef>
                <a:spcPct val="20000"/>
              </a:spcBef>
              <a:buClr>
                <a:srgbClr val="00604E"/>
              </a:buClr>
              <a:buSzPct val="90000"/>
              <a:tabLst>
                <a:tab pos="914400" algn="l"/>
                <a:tab pos="1371600" algn="l"/>
              </a:tabLst>
              <a:defRPr/>
            </a:pPr>
            <a:r>
              <a:rPr kumimoji="1" lang="en-US" sz="2400" kern="0" dirty="0">
                <a:solidFill>
                  <a:srgbClr val="1E1C09"/>
                </a:solidFill>
                <a:latin typeface="Lucida Console" panose="020B0609040504020204" pitchFamily="49" charset="0"/>
              </a:rPr>
              <a:t>	If our range of elements is more than 1 element</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Set middle to average of start and end</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Merge Sort the data from the start to the middle</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Merge Sort the data from the middle + 1 to the end</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Merge(data, start, end)</a:t>
            </a:r>
            <a:endParaRPr kumimoji="1" lang="en-US" sz="2800" kern="0" dirty="0">
              <a:solidFill>
                <a:srgbClr val="1E1C09"/>
              </a:solidFill>
              <a:latin typeface="Tahoma" pitchFamily="34" charset="0"/>
            </a:endParaRPr>
          </a:p>
        </p:txBody>
      </p:sp>
    </p:spTree>
    <p:extLst>
      <p:ext uri="{BB962C8B-B14F-4D97-AF65-F5344CB8AC3E}">
        <p14:creationId xmlns:p14="http://schemas.microsoft.com/office/powerpoint/2010/main" val="64710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Merge Sort</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5"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Algorithm for Merge(data, start, middle, end):</a:t>
            </a:r>
          </a:p>
          <a:p>
            <a:pPr>
              <a:spcBef>
                <a:spcPct val="20000"/>
              </a:spcBef>
              <a:buClr>
                <a:srgbClr val="00604E"/>
              </a:buClr>
              <a:buSzPct val="90000"/>
              <a:tabLst>
                <a:tab pos="457200" algn="l"/>
                <a:tab pos="914400" algn="l"/>
                <a:tab pos="1371600" algn="l"/>
                <a:tab pos="1828800" algn="l"/>
                <a:tab pos="2286000" algn="l"/>
              </a:tabLst>
              <a:defRPr/>
            </a:pPr>
            <a:r>
              <a:rPr kumimoji="1" lang="en-US" sz="2400" kern="0" dirty="0">
                <a:solidFill>
                  <a:srgbClr val="1E1C09"/>
                </a:solidFill>
                <a:latin typeface="Lucida Console" panose="020B0609040504020204" pitchFamily="49" charset="0"/>
              </a:rPr>
              <a:t>		Create a new list of length (end – start + 1)</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Set 1</a:t>
            </a:r>
            <a:r>
              <a:rPr kumimoji="1" lang="en-US" sz="2400" kern="0" baseline="30000" dirty="0">
                <a:solidFill>
                  <a:srgbClr val="1E1C09"/>
                </a:solidFill>
                <a:latin typeface="Lucida Console" panose="020B0609040504020204" pitchFamily="49" charset="0"/>
              </a:rPr>
              <a:t>st</a:t>
            </a:r>
            <a:r>
              <a:rPr kumimoji="1" lang="en-US" sz="2400" kern="0" dirty="0">
                <a:solidFill>
                  <a:srgbClr val="1E1C09"/>
                </a:solidFill>
                <a:latin typeface="Lucida Console" panose="020B0609040504020204" pitchFamily="49" charset="0"/>
              </a:rPr>
              <a:t> index to start, 2</a:t>
            </a:r>
            <a:r>
              <a:rPr kumimoji="1" lang="en-US" sz="2400" kern="0" baseline="30000" dirty="0">
                <a:solidFill>
                  <a:srgbClr val="1E1C09"/>
                </a:solidFill>
                <a:latin typeface="Lucida Console" panose="020B0609040504020204" pitchFamily="49" charset="0"/>
              </a:rPr>
              <a:t>nd</a:t>
            </a:r>
            <a:r>
              <a:rPr kumimoji="1" lang="en-US" sz="2400" kern="0" dirty="0">
                <a:solidFill>
                  <a:srgbClr val="1E1C09"/>
                </a:solidFill>
                <a:latin typeface="Lucida Console" panose="020B0609040504020204" pitchFamily="49" charset="0"/>
              </a:rPr>
              <a:t> index to middle + 1</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For each index in the new list</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If 1</a:t>
            </a:r>
            <a:r>
              <a:rPr kumimoji="1" lang="en-US" sz="2400" kern="0" baseline="30000" dirty="0">
                <a:solidFill>
                  <a:srgbClr val="1E1C09"/>
                </a:solidFill>
                <a:latin typeface="Lucida Console" panose="020B0609040504020204" pitchFamily="49" charset="0"/>
              </a:rPr>
              <a:t>st</a:t>
            </a:r>
            <a:r>
              <a:rPr kumimoji="1" lang="en-US" sz="2400" kern="0" dirty="0">
                <a:solidFill>
                  <a:srgbClr val="1E1C09"/>
                </a:solidFill>
                <a:latin typeface="Lucida Console" panose="020B0609040504020204" pitchFamily="49" charset="0"/>
              </a:rPr>
              <a:t> index &lt;= middle	and 1</a:t>
            </a:r>
            <a:r>
              <a:rPr kumimoji="1" lang="en-US" sz="2400" kern="0" baseline="30000" dirty="0">
                <a:solidFill>
                  <a:srgbClr val="1E1C09"/>
                </a:solidFill>
                <a:latin typeface="Lucida Console" panose="020B0609040504020204" pitchFamily="49" charset="0"/>
              </a:rPr>
              <a:t>st</a:t>
            </a:r>
            <a:r>
              <a:rPr kumimoji="1" lang="en-US" sz="2400" kern="0" dirty="0">
                <a:solidFill>
                  <a:srgbClr val="1E1C09"/>
                </a:solidFill>
                <a:latin typeface="Lucida Console" panose="020B0609040504020204" pitchFamily="49" charset="0"/>
              </a:rPr>
              <a:t> element &lt;= 2</a:t>
            </a:r>
            <a:r>
              <a:rPr kumimoji="1" lang="en-US" sz="2400" kern="0" baseline="30000" dirty="0">
                <a:solidFill>
                  <a:srgbClr val="1E1C09"/>
                </a:solidFill>
                <a:latin typeface="Lucida Console" panose="020B0609040504020204" pitchFamily="49" charset="0"/>
              </a:rPr>
              <a:t>nd</a:t>
            </a:r>
            <a:r>
              <a:rPr kumimoji="1" lang="en-US" sz="2400" kern="0" dirty="0">
                <a:solidFill>
                  <a:srgbClr val="1E1C09"/>
                </a:solidFill>
                <a:latin typeface="Lucida Console" panose="020B0609040504020204" pitchFamily="49" charset="0"/>
              </a:rPr>
              <a:t> element</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Copy 1</a:t>
            </a:r>
            <a:r>
              <a:rPr kumimoji="1" lang="en-US" sz="2400" kern="0" baseline="30000" dirty="0">
                <a:solidFill>
                  <a:srgbClr val="1E1C09"/>
                </a:solidFill>
                <a:latin typeface="Lucida Console" panose="020B0609040504020204" pitchFamily="49" charset="0"/>
              </a:rPr>
              <a:t>st</a:t>
            </a:r>
            <a:r>
              <a:rPr kumimoji="1" lang="en-US" sz="2400" kern="0" dirty="0">
                <a:solidFill>
                  <a:srgbClr val="1E1C09"/>
                </a:solidFill>
                <a:latin typeface="Lucida Console" panose="020B0609040504020204" pitchFamily="49" charset="0"/>
              </a:rPr>
              <a:t> element to the next position in new list</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Else</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Copy 2</a:t>
            </a:r>
            <a:r>
              <a:rPr kumimoji="1" lang="en-US" sz="2400" kern="0" baseline="30000" dirty="0">
                <a:solidFill>
                  <a:srgbClr val="1E1C09"/>
                </a:solidFill>
                <a:latin typeface="Lucida Console" panose="020B0609040504020204" pitchFamily="49" charset="0"/>
              </a:rPr>
              <a:t>nd</a:t>
            </a:r>
            <a:r>
              <a:rPr kumimoji="1" lang="en-US" sz="2400" kern="0" dirty="0">
                <a:solidFill>
                  <a:srgbClr val="1E1C09"/>
                </a:solidFill>
                <a:latin typeface="Lucida Console" panose="020B0609040504020204" pitchFamily="49" charset="0"/>
              </a:rPr>
              <a:t> element to the next position in new list</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Copy the new list back onto data starting at start index</a:t>
            </a:r>
          </a:p>
          <a:p>
            <a:pPr marL="914400" lvl="1" indent="-457200">
              <a:spcBef>
                <a:spcPct val="20000"/>
              </a:spcBef>
              <a:buClr>
                <a:srgbClr val="00604E"/>
              </a:buClr>
              <a:buSzPct val="90000"/>
              <a:buFont typeface="Arial" panose="020B0604020202020204" pitchFamily="34" charset="0"/>
              <a:buChar char="•"/>
              <a:tabLst>
                <a:tab pos="457200" algn="l"/>
                <a:tab pos="914400" algn="l"/>
                <a:tab pos="1371600" algn="l"/>
                <a:tab pos="1828800" algn="l"/>
                <a:tab pos="2286000" algn="l"/>
              </a:tabLst>
              <a:defRPr/>
            </a:pPr>
            <a:r>
              <a:rPr kumimoji="1" lang="en-US" sz="2800" kern="0" dirty="0">
                <a:solidFill>
                  <a:srgbClr val="1E1C09"/>
                </a:solidFill>
                <a:latin typeface="Tahoma" panose="020B0604030504040204" pitchFamily="34" charset="0"/>
                <a:ea typeface="Tahoma" panose="020B0604030504040204" pitchFamily="34" charset="0"/>
                <a:cs typeface="Tahoma" panose="020B0604030504040204" pitchFamily="34" charset="0"/>
              </a:rPr>
              <a:t>Example?</a:t>
            </a:r>
            <a:endParaRPr kumimoji="1" lang="en-US" sz="3600" kern="0" dirty="0">
              <a:solidFill>
                <a:srgbClr val="1E1C09"/>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6323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Merge Sort Analysis</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Benefits?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Efficient (due to the divide and conquer nature)</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In fact, could be considered the most consistently efficient general-purpose sorting algorithm</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Typically a stable sort</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Equivalent elements remain in order during sort</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Drawbacks?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Done with recursion so there is overhead</a:t>
            </a:r>
          </a:p>
        </p:txBody>
      </p:sp>
    </p:spTree>
    <p:extLst>
      <p:ext uri="{BB962C8B-B14F-4D97-AF65-F5344CB8AC3E}">
        <p14:creationId xmlns:p14="http://schemas.microsoft.com/office/powerpoint/2010/main" val="2625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100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Merge Sort Analysis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Run-time?</a:t>
                </a:r>
              </a:p>
              <a:p>
                <a:pPr marL="914400" lvl="1" indent="-457200">
                  <a:spcBef>
                    <a:spcPct val="20000"/>
                  </a:spcBef>
                  <a:buClr>
                    <a:srgbClr val="00604E"/>
                  </a:buClr>
                  <a:buSzPct val="90000"/>
                  <a:buFont typeface="Arial" panose="020B0604020202020204" pitchFamily="34" charset="0"/>
                  <a:buChar char="•"/>
                  <a:defRPr/>
                </a:pP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r>
                          <a:rPr kumimoji="1" lang="en-US" sz="2800" i="1" kern="0">
                            <a:solidFill>
                              <a:srgbClr val="1E1C09"/>
                            </a:solidFill>
                            <a:latin typeface="Cambria Math" panose="02040503050406030204" pitchFamily="18" charset="0"/>
                          </a:rPr>
                          <m:t>𝑛</m:t>
                        </m:r>
                        <m:func>
                          <m:funcPr>
                            <m:ctrlPr>
                              <a:rPr kumimoji="1" lang="en-US" sz="2800" i="1" kern="0">
                                <a:solidFill>
                                  <a:srgbClr val="1E1C09"/>
                                </a:solidFill>
                                <a:latin typeface="Cambria Math" panose="02040503050406030204" pitchFamily="18" charset="0"/>
                              </a:rPr>
                            </m:ctrlPr>
                          </m:funcPr>
                          <m:fName>
                            <m:r>
                              <m:rPr>
                                <m:sty m:val="p"/>
                              </m:rPr>
                              <a:rPr kumimoji="1" lang="en-US" sz="2800" kern="0">
                                <a:solidFill>
                                  <a:srgbClr val="1E1C09"/>
                                </a:solidFill>
                                <a:latin typeface="Cambria Math" panose="02040503050406030204" pitchFamily="18" charset="0"/>
                              </a:rPr>
                              <m:t>log</m:t>
                            </m:r>
                          </m:fName>
                          <m:e>
                            <m:d>
                              <m:dPr>
                                <m:ctrlPr>
                                  <a:rPr kumimoji="1" lang="en-US" sz="2800" i="1" kern="0">
                                    <a:solidFill>
                                      <a:srgbClr val="1E1C09"/>
                                    </a:solidFill>
                                    <a:latin typeface="Cambria Math" panose="02040503050406030204" pitchFamily="18" charset="0"/>
                                  </a:rPr>
                                </m:ctrlPr>
                              </m:dPr>
                              <m:e>
                                <m:r>
                                  <a:rPr kumimoji="1" lang="en-US" sz="2800" i="1" kern="0">
                                    <a:solidFill>
                                      <a:srgbClr val="1E1C09"/>
                                    </a:solidFill>
                                    <a:latin typeface="Cambria Math" panose="02040503050406030204" pitchFamily="18" charset="0"/>
                                  </a:rPr>
                                  <m:t>𝑛</m:t>
                                </m:r>
                              </m:e>
                            </m:d>
                          </m:e>
                        </m:func>
                      </m:e>
                    </m:d>
                  </m:oMath>
                </a14:m>
                <a:r>
                  <a:rPr kumimoji="1" lang="en-US" sz="2800" kern="0" dirty="0">
                    <a:solidFill>
                      <a:srgbClr val="1E1C09"/>
                    </a:solidFill>
                    <a:latin typeface="Tahoma" pitchFamily="34" charset="0"/>
                  </a:rPr>
                  <a:t> across all cases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We have to divide the lists down to atomic elements</a:t>
                </a:r>
              </a:p>
              <a:p>
                <a:pPr marL="1828800" lvl="3"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The algorithm has no way to short-circuit the dividing step</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Informally...</a:t>
                </a:r>
              </a:p>
              <a:p>
                <a:pPr marL="1828800" lvl="3"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It divides the list in half (this is the </a:t>
                </a: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func>
                          <m:funcPr>
                            <m:ctrlPr>
                              <a:rPr kumimoji="1" lang="en-US" sz="2800" i="1" kern="0">
                                <a:solidFill>
                                  <a:srgbClr val="1E1C09"/>
                                </a:solidFill>
                                <a:latin typeface="Cambria Math" panose="02040503050406030204" pitchFamily="18" charset="0"/>
                              </a:rPr>
                            </m:ctrlPr>
                          </m:funcPr>
                          <m:fName>
                            <m:r>
                              <m:rPr>
                                <m:sty m:val="p"/>
                              </m:rPr>
                              <a:rPr kumimoji="1" lang="en-US" sz="2800" kern="0">
                                <a:solidFill>
                                  <a:srgbClr val="1E1C09"/>
                                </a:solidFill>
                                <a:latin typeface="Cambria Math" panose="02040503050406030204" pitchFamily="18" charset="0"/>
                              </a:rPr>
                              <m:t>log</m:t>
                            </m:r>
                          </m:fName>
                          <m:e>
                            <m:d>
                              <m:dPr>
                                <m:ctrlPr>
                                  <a:rPr kumimoji="1" lang="en-US" sz="2800" i="1" kern="0">
                                    <a:solidFill>
                                      <a:srgbClr val="1E1C09"/>
                                    </a:solidFill>
                                    <a:latin typeface="Cambria Math" panose="02040503050406030204" pitchFamily="18" charset="0"/>
                                  </a:rPr>
                                </m:ctrlPr>
                              </m:dPr>
                              <m:e>
                                <m:r>
                                  <a:rPr kumimoji="1" lang="en-US" sz="2800" i="1" kern="0">
                                    <a:solidFill>
                                      <a:srgbClr val="1E1C09"/>
                                    </a:solidFill>
                                    <a:latin typeface="Cambria Math" panose="02040503050406030204" pitchFamily="18" charset="0"/>
                                  </a:rPr>
                                  <m:t>𝑛</m:t>
                                </m:r>
                              </m:e>
                            </m:d>
                          </m:e>
                        </m:func>
                      </m:e>
                    </m:d>
                  </m:oMath>
                </a14:m>
                <a:r>
                  <a:rPr kumimoji="1" lang="en-US" sz="2800" kern="0" dirty="0">
                    <a:solidFill>
                      <a:srgbClr val="1E1C09"/>
                    </a:solidFill>
                    <a:latin typeface="Tahoma" pitchFamily="34" charset="0"/>
                  </a:rPr>
                  <a:t>)</a:t>
                </a:r>
              </a:p>
              <a:p>
                <a:pPr marL="1828800" lvl="3"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But does it for every element in the list (does this </a:t>
                </a:r>
                <a14:m>
                  <m:oMath xmlns:m="http://schemas.openxmlformats.org/officeDocument/2006/math">
                    <m:r>
                      <a:rPr kumimoji="1" lang="en-US" sz="2800" i="1" kern="0">
                        <a:solidFill>
                          <a:srgbClr val="1E1C09"/>
                        </a:solidFill>
                        <a:latin typeface="Cambria Math" panose="02040503050406030204" pitchFamily="18" charset="0"/>
                      </a:rPr>
                      <m:t>𝑛</m:t>
                    </m:r>
                  </m:oMath>
                </a14:m>
                <a:r>
                  <a:rPr kumimoji="1" lang="en-US" sz="2800" kern="0" dirty="0">
                    <a:solidFill>
                      <a:srgbClr val="1E1C09"/>
                    </a:solidFill>
                    <a:latin typeface="Tahoma" pitchFamily="34" charset="0"/>
                  </a:rPr>
                  <a:t> times)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Recurrence relation is </a:t>
                </a:r>
                <a14:m>
                  <m:oMath xmlns:m="http://schemas.openxmlformats.org/officeDocument/2006/math">
                    <m:r>
                      <m:rPr>
                        <m:sty m:val="p"/>
                      </m:rPr>
                      <a:rPr kumimoji="1" lang="en-US" sz="2800" b="0" i="0" kern="0" smtClean="0">
                        <a:solidFill>
                          <a:srgbClr val="1E1C09"/>
                        </a:solidFill>
                        <a:latin typeface="Cambria Math" panose="02040503050406030204" pitchFamily="18" charset="0"/>
                      </a:rPr>
                      <m:t>T</m:t>
                    </m:r>
                    <m:d>
                      <m:dPr>
                        <m:ctrlPr>
                          <a:rPr kumimoji="1" lang="en-US" sz="2800" b="0" i="1" kern="0" smtClean="0">
                            <a:solidFill>
                              <a:srgbClr val="1E1C09"/>
                            </a:solidFill>
                            <a:latin typeface="Cambria Math" panose="02040503050406030204" pitchFamily="18" charset="0"/>
                          </a:rPr>
                        </m:ctrlPr>
                      </m:dPr>
                      <m:e>
                        <m:r>
                          <a:rPr kumimoji="1" lang="en-US" sz="2800" i="1" kern="0">
                            <a:solidFill>
                              <a:srgbClr val="1E1C09"/>
                            </a:solidFill>
                            <a:latin typeface="Cambria Math" panose="02040503050406030204" pitchFamily="18" charset="0"/>
                          </a:rPr>
                          <m:t>𝑛</m:t>
                        </m:r>
                      </m:e>
                    </m:d>
                    <m:r>
                      <a:rPr kumimoji="1" lang="en-US" sz="2800" b="0" i="1" kern="0" smtClean="0">
                        <a:solidFill>
                          <a:srgbClr val="1E1C09"/>
                        </a:solidFill>
                        <a:latin typeface="Cambria Math" panose="02040503050406030204" pitchFamily="18" charset="0"/>
                      </a:rPr>
                      <m:t>=2</m:t>
                    </m:r>
                    <m:r>
                      <a:rPr kumimoji="1" lang="en-US" sz="2800" b="0" i="1" kern="0" smtClean="0">
                        <a:solidFill>
                          <a:srgbClr val="1E1C09"/>
                        </a:solidFill>
                        <a:latin typeface="Cambria Math" panose="02040503050406030204" pitchFamily="18" charset="0"/>
                      </a:rPr>
                      <m:t>𝑇</m:t>
                    </m:r>
                    <m:d>
                      <m:dPr>
                        <m:ctrlPr>
                          <a:rPr kumimoji="1" lang="en-US" sz="2800" b="0" i="1" kern="0" smtClean="0">
                            <a:solidFill>
                              <a:srgbClr val="1E1C09"/>
                            </a:solidFill>
                            <a:latin typeface="Cambria Math" panose="02040503050406030204" pitchFamily="18" charset="0"/>
                          </a:rPr>
                        </m:ctrlPr>
                      </m:dPr>
                      <m:e>
                        <m:f>
                          <m:fPr>
                            <m:ctrlPr>
                              <a:rPr kumimoji="1" lang="en-US" sz="2800" b="0" i="1" kern="0" smtClean="0">
                                <a:solidFill>
                                  <a:srgbClr val="1E1C09"/>
                                </a:solidFill>
                                <a:latin typeface="Cambria Math" panose="02040503050406030204" pitchFamily="18" charset="0"/>
                              </a:rPr>
                            </m:ctrlPr>
                          </m:fPr>
                          <m:num>
                            <m:r>
                              <a:rPr kumimoji="1" lang="en-US" sz="2800" b="0" i="1" kern="0" smtClean="0">
                                <a:solidFill>
                                  <a:srgbClr val="1E1C09"/>
                                </a:solidFill>
                                <a:latin typeface="Cambria Math" panose="02040503050406030204" pitchFamily="18" charset="0"/>
                              </a:rPr>
                              <m:t>𝑛</m:t>
                            </m:r>
                          </m:num>
                          <m:den>
                            <m:r>
                              <a:rPr kumimoji="1" lang="en-US" sz="2800" b="0" i="1" kern="0" smtClean="0">
                                <a:solidFill>
                                  <a:srgbClr val="1E1C09"/>
                                </a:solidFill>
                                <a:latin typeface="Cambria Math" panose="02040503050406030204" pitchFamily="18" charset="0"/>
                              </a:rPr>
                              <m:t>2</m:t>
                            </m:r>
                          </m:den>
                        </m:f>
                      </m:e>
                    </m:d>
                    <m:r>
                      <a:rPr kumimoji="1" lang="en-US" sz="2800" b="0" i="1" kern="0" smtClean="0">
                        <a:solidFill>
                          <a:srgbClr val="1E1C09"/>
                        </a:solidFill>
                        <a:latin typeface="Cambria Math" panose="02040503050406030204" pitchFamily="18" charset="0"/>
                      </a:rPr>
                      <m:t>+</m:t>
                    </m:r>
                    <m:r>
                      <a:rPr kumimoji="1" lang="en-US" sz="2800" b="0" i="1" kern="0" smtClean="0">
                        <a:solidFill>
                          <a:srgbClr val="1E1C09"/>
                        </a:solidFill>
                        <a:latin typeface="Cambria Math" panose="02040503050406030204" pitchFamily="18" charset="0"/>
                      </a:rPr>
                      <m:t>𝑛</m:t>
                    </m:r>
                  </m:oMath>
                </a14:m>
                <a:endParaRPr kumimoji="1" lang="en-US" sz="2800" kern="0" dirty="0">
                  <a:solidFill>
                    <a:srgbClr val="1E1C09"/>
                  </a:solidFill>
                  <a:latin typeface="Tahoma" pitchFamily="34" charset="0"/>
                </a:endParaRPr>
              </a:p>
              <a:p>
                <a:pPr marL="1828800" lvl="3"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Feel free to solve that if you want</a:t>
                </a: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4"/>
                <a:stretch>
                  <a:fillRect l="-1008" t="-14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73610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Pick a spot in the list and make sure everything smaller is on one side of that spot and everything bigger is on the other side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Also sometimes called partition-exchange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The “pivot” is the element at each step that the other elements are organized around</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Data doesn’t literally pivot around this index, rather the data is reorganized within the list so that the pivot is between groups</a:t>
            </a:r>
          </a:p>
          <a:p>
            <a:pPr marL="1371600" lvl="2" indent="-457200">
              <a:spcBef>
                <a:spcPct val="20000"/>
              </a:spcBef>
              <a:buClr>
                <a:srgbClr val="00604E"/>
              </a:buClr>
              <a:buSzPct val="90000"/>
              <a:buFont typeface="Arial" panose="020B0604020202020204" pitchFamily="34" charset="0"/>
              <a:buChar char="•"/>
              <a:defRPr/>
            </a:pPr>
            <a:endParaRPr kumimoji="1" lang="en-US" sz="2800" kern="0" dirty="0">
              <a:solidFill>
                <a:srgbClr val="1E1C09"/>
              </a:solidFill>
              <a:latin typeface="Tahoma" pitchFamily="34" charset="0"/>
            </a:endParaRPr>
          </a:p>
        </p:txBody>
      </p:sp>
      <p:pic>
        <p:nvPicPr>
          <p:cNvPr id="5" name="Picture 4">
            <a:extLst>
              <a:ext uri="{FF2B5EF4-FFF2-40B4-BE49-F238E27FC236}">
                <a16:creationId xmlns:a16="http://schemas.microsoft.com/office/drawing/2014/main" id="{9F66232F-65C1-4A3D-94D7-C124094E1D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90738" y="1647824"/>
            <a:ext cx="4876800" cy="5048250"/>
          </a:xfrm>
          <a:prstGeom prst="rect">
            <a:avLst/>
          </a:prstGeom>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Quicksort</a:t>
            </a:r>
          </a:p>
        </p:txBody>
      </p:sp>
    </p:spTree>
    <p:extLst>
      <p:ext uri="{BB962C8B-B14F-4D97-AF65-F5344CB8AC3E}">
        <p14:creationId xmlns:p14="http://schemas.microsoft.com/office/powerpoint/2010/main" val="25729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Quicksort</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648440"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Algorithm for Quicksort(data, start, end):</a:t>
            </a:r>
          </a:p>
          <a:p>
            <a:pPr lvl="1">
              <a:spcBef>
                <a:spcPct val="20000"/>
              </a:spcBef>
              <a:buClr>
                <a:srgbClr val="00604E"/>
              </a:buClr>
              <a:buSzPct val="90000"/>
              <a:tabLst>
                <a:tab pos="914400" algn="l"/>
                <a:tab pos="1371600" algn="l"/>
                <a:tab pos="1776413" algn="l"/>
                <a:tab pos="2292350" algn="l"/>
              </a:tabLst>
              <a:defRPr/>
            </a:pPr>
            <a:r>
              <a:rPr kumimoji="1" lang="en-US" sz="2400" kern="0" dirty="0">
                <a:solidFill>
                  <a:srgbClr val="1E1C09"/>
                </a:solidFill>
                <a:latin typeface="Lucida Console" panose="020B0609040504020204" pitchFamily="49" charset="0"/>
              </a:rPr>
              <a:t>	If our range of elements is more than 1 element</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pivot index = Partition(data, start, end)</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Quicksort the data from the start to the pivot - 1</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Quicksort the data from the pivot + 1 to the end</a:t>
            </a:r>
            <a:endParaRPr kumimoji="1" lang="en-US" sz="2800" kern="0" dirty="0">
              <a:solidFill>
                <a:srgbClr val="1E1C09"/>
              </a:solidFill>
              <a:latin typeface="Tahoma" pitchFamily="34" charset="0"/>
            </a:endParaRPr>
          </a:p>
        </p:txBody>
      </p:sp>
    </p:spTree>
    <p:extLst>
      <p:ext uri="{BB962C8B-B14F-4D97-AF65-F5344CB8AC3E}">
        <p14:creationId xmlns:p14="http://schemas.microsoft.com/office/powerpoint/2010/main" val="119849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Quicksort</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5"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Algorithm for Partition(data, start, end):</a:t>
            </a:r>
          </a:p>
          <a:p>
            <a:pPr>
              <a:spcBef>
                <a:spcPct val="20000"/>
              </a:spcBef>
              <a:buClr>
                <a:srgbClr val="00604E"/>
              </a:buClr>
              <a:buSzPct val="90000"/>
              <a:tabLst>
                <a:tab pos="457200" algn="l"/>
                <a:tab pos="914400" algn="l"/>
                <a:tab pos="1371600" algn="l"/>
                <a:tab pos="1828800" algn="l"/>
                <a:tab pos="2286000" algn="l"/>
              </a:tabLst>
              <a:defRPr/>
            </a:pPr>
            <a:r>
              <a:rPr kumimoji="1" lang="en-US" sz="2400" kern="0" dirty="0">
                <a:solidFill>
                  <a:srgbClr val="1E1C09"/>
                </a:solidFill>
                <a:latin typeface="Lucida Console" panose="020B0609040504020204" pitchFamily="49" charset="0"/>
              </a:rPr>
              <a:t>		Set the pivot value to the end element</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Set the swap index </a:t>
            </a:r>
            <a:r>
              <a:rPr kumimoji="1" lang="en-US" sz="2400" kern="0">
                <a:solidFill>
                  <a:srgbClr val="1E1C09"/>
                </a:solidFill>
                <a:latin typeface="Lucida Console" panose="020B0609040504020204" pitchFamily="49" charset="0"/>
              </a:rPr>
              <a:t>to start</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For each index between start and end</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If the current element &lt; pivot value</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Swap the current element and the swap element</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Increment the swap index</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Swap the swap element with the end element</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Return the swap index</a:t>
            </a:r>
          </a:p>
          <a:p>
            <a:pPr marL="914400" lvl="1" indent="-457200">
              <a:spcBef>
                <a:spcPct val="20000"/>
              </a:spcBef>
              <a:buClr>
                <a:srgbClr val="00604E"/>
              </a:buClr>
              <a:buSzPct val="90000"/>
              <a:buFont typeface="Arial" panose="020B0604020202020204" pitchFamily="34" charset="0"/>
              <a:buChar char="•"/>
              <a:tabLst>
                <a:tab pos="457200" algn="l"/>
                <a:tab pos="914400" algn="l"/>
                <a:tab pos="1371600" algn="l"/>
                <a:tab pos="1828800" algn="l"/>
                <a:tab pos="2286000" algn="l"/>
              </a:tabLst>
              <a:defRPr/>
            </a:pPr>
            <a:r>
              <a:rPr kumimoji="1" lang="en-US" sz="2800" kern="0" dirty="0">
                <a:solidFill>
                  <a:srgbClr val="1E1C09"/>
                </a:solidFill>
                <a:latin typeface="Tahoma" panose="020B0604030504040204" pitchFamily="34" charset="0"/>
                <a:ea typeface="Tahoma" panose="020B0604030504040204" pitchFamily="34" charset="0"/>
                <a:cs typeface="Tahoma" panose="020B0604030504040204" pitchFamily="34" charset="0"/>
              </a:rPr>
              <a:t>Example?</a:t>
            </a:r>
            <a:endParaRPr kumimoji="1" lang="en-US" sz="3600" kern="0" dirty="0">
              <a:solidFill>
                <a:srgbClr val="1E1C09"/>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418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Search!</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One of the most elemental types of algorithm in CS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Being able to find where/if something exists in memory is crucial</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The goal of each of these searches is to find an index or an item within a list or array</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Item type is arbitrary as long as the searched and searched for items are comparable</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May or may not find the first instance of the item, depending on the search algorithm</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The search may not find the item if it doesn’t exist in the list</a:t>
            </a:r>
          </a:p>
          <a:p>
            <a:pPr marL="1828800" lvl="3"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What happens in this case is implementation specific</a:t>
            </a:r>
          </a:p>
          <a:p>
            <a:pPr marL="1371600" lvl="2" indent="-457200">
              <a:spcBef>
                <a:spcPct val="20000"/>
              </a:spcBef>
              <a:buClr>
                <a:srgbClr val="00604E"/>
              </a:buClr>
              <a:buSzPct val="90000"/>
              <a:buFont typeface="Arial" panose="020B0604020202020204" pitchFamily="34" charset="0"/>
              <a:buChar char="•"/>
              <a:defRPr/>
            </a:pPr>
            <a:endParaRPr kumimoji="1" lang="en-US" sz="2800" kern="0" dirty="0">
              <a:solidFill>
                <a:srgbClr val="1E1C09"/>
              </a:solidFill>
              <a:latin typeface="Tahoma" pitchFamily="34" charset="0"/>
            </a:endParaRPr>
          </a:p>
        </p:txBody>
      </p:sp>
    </p:spTree>
    <p:extLst>
      <p:ext uri="{BB962C8B-B14F-4D97-AF65-F5344CB8AC3E}">
        <p14:creationId xmlns:p14="http://schemas.microsoft.com/office/powerpoint/2010/main" val="136411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Quicksort Analysis</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Benefits?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Efficient (due to the divide and conquer nature)</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At it’s fastest, it’s marginally faster than merge sort</a:t>
            </a:r>
          </a:p>
          <a:p>
            <a:pPr marL="1828800" lvl="3"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There’s no need to copy the data back in Merge(…)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Can be done in-place, reducing memory needs</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Drawbacks?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Done with recursion so there is overhead</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Rarely will be faster than merge sort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Can be as slow as selection sort in the worst case</a:t>
            </a:r>
          </a:p>
        </p:txBody>
      </p:sp>
    </p:spTree>
    <p:extLst>
      <p:ext uri="{BB962C8B-B14F-4D97-AF65-F5344CB8AC3E}">
        <p14:creationId xmlns:p14="http://schemas.microsoft.com/office/powerpoint/2010/main" val="9950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100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Quicksort Analysis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Run-time?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Best and average case: </a:t>
                </a: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r>
                          <a:rPr kumimoji="1" lang="en-US" sz="2800" i="1" kern="0">
                            <a:solidFill>
                              <a:srgbClr val="1E1C09"/>
                            </a:solidFill>
                            <a:latin typeface="Cambria Math" panose="02040503050406030204" pitchFamily="18" charset="0"/>
                          </a:rPr>
                          <m:t>𝑛</m:t>
                        </m:r>
                        <m:func>
                          <m:funcPr>
                            <m:ctrlPr>
                              <a:rPr kumimoji="1" lang="en-US" sz="2800" i="1" kern="0">
                                <a:solidFill>
                                  <a:srgbClr val="1E1C09"/>
                                </a:solidFill>
                                <a:latin typeface="Cambria Math" panose="02040503050406030204" pitchFamily="18" charset="0"/>
                              </a:rPr>
                            </m:ctrlPr>
                          </m:funcPr>
                          <m:fName>
                            <m:r>
                              <m:rPr>
                                <m:sty m:val="p"/>
                              </m:rPr>
                              <a:rPr kumimoji="1" lang="en-US" sz="2800" kern="0">
                                <a:solidFill>
                                  <a:srgbClr val="1E1C09"/>
                                </a:solidFill>
                                <a:latin typeface="Cambria Math" panose="02040503050406030204" pitchFamily="18" charset="0"/>
                              </a:rPr>
                              <m:t>log</m:t>
                            </m:r>
                          </m:fName>
                          <m:e>
                            <m:d>
                              <m:dPr>
                                <m:ctrlPr>
                                  <a:rPr kumimoji="1" lang="en-US" sz="2800" i="1" kern="0">
                                    <a:solidFill>
                                      <a:srgbClr val="1E1C09"/>
                                    </a:solidFill>
                                    <a:latin typeface="Cambria Math" panose="02040503050406030204" pitchFamily="18" charset="0"/>
                                  </a:rPr>
                                </m:ctrlPr>
                              </m:dPr>
                              <m:e>
                                <m:r>
                                  <a:rPr kumimoji="1" lang="en-US" sz="2800" i="1" kern="0">
                                    <a:solidFill>
                                      <a:srgbClr val="1E1C09"/>
                                    </a:solidFill>
                                    <a:latin typeface="Cambria Math" panose="02040503050406030204" pitchFamily="18" charset="0"/>
                                  </a:rPr>
                                  <m:t>𝑛</m:t>
                                </m:r>
                              </m:e>
                            </m:d>
                          </m:e>
                        </m:func>
                      </m:e>
                    </m:d>
                  </m:oMath>
                </a14:m>
                <a:r>
                  <a:rPr kumimoji="1" lang="en-US" sz="2800" kern="0" dirty="0">
                    <a:solidFill>
                      <a:srgbClr val="1E1C09"/>
                    </a:solidFill>
                    <a:latin typeface="Tahoma" pitchFamily="34" charset="0"/>
                  </a:rPr>
                  <a:t> </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Ideally, the pivot will end up in the middle of the partition</a:t>
                </a:r>
              </a:p>
              <a:p>
                <a:pPr marL="1828800" lvl="3"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Statistically, it will end up near the middle</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When this happens, we will divide the list in half (</a:t>
                </a: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func>
                          <m:funcPr>
                            <m:ctrlPr>
                              <a:rPr kumimoji="1" lang="en-US" sz="2800" i="1" kern="0">
                                <a:solidFill>
                                  <a:srgbClr val="1E1C09"/>
                                </a:solidFill>
                                <a:latin typeface="Cambria Math" panose="02040503050406030204" pitchFamily="18" charset="0"/>
                              </a:rPr>
                            </m:ctrlPr>
                          </m:funcPr>
                          <m:fName>
                            <m:r>
                              <m:rPr>
                                <m:sty m:val="p"/>
                              </m:rPr>
                              <a:rPr kumimoji="1" lang="en-US" sz="2800" kern="0">
                                <a:solidFill>
                                  <a:srgbClr val="1E1C09"/>
                                </a:solidFill>
                                <a:latin typeface="Cambria Math" panose="02040503050406030204" pitchFamily="18" charset="0"/>
                              </a:rPr>
                              <m:t>log</m:t>
                            </m:r>
                          </m:fName>
                          <m:e>
                            <m:d>
                              <m:dPr>
                                <m:ctrlPr>
                                  <a:rPr kumimoji="1" lang="en-US" sz="2800" i="1" kern="0">
                                    <a:solidFill>
                                      <a:srgbClr val="1E1C09"/>
                                    </a:solidFill>
                                    <a:latin typeface="Cambria Math" panose="02040503050406030204" pitchFamily="18" charset="0"/>
                                  </a:rPr>
                                </m:ctrlPr>
                              </m:dPr>
                              <m:e>
                                <m:r>
                                  <a:rPr kumimoji="1" lang="en-US" sz="2800" i="1" kern="0">
                                    <a:solidFill>
                                      <a:srgbClr val="1E1C09"/>
                                    </a:solidFill>
                                    <a:latin typeface="Cambria Math" panose="02040503050406030204" pitchFamily="18" charset="0"/>
                                  </a:rPr>
                                  <m:t>𝑛</m:t>
                                </m:r>
                              </m:e>
                            </m:d>
                          </m:e>
                        </m:func>
                      </m:e>
                    </m:d>
                  </m:oMath>
                </a14:m>
                <a:r>
                  <a:rPr kumimoji="1" lang="en-US" sz="2800" kern="0" dirty="0">
                    <a:solidFill>
                      <a:srgbClr val="1E1C09"/>
                    </a:solidFill>
                    <a:latin typeface="Tahoma" pitchFamily="34" charset="0"/>
                  </a:rPr>
                  <a:t>)</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And it will do this </a:t>
                </a:r>
                <a14:m>
                  <m:oMath xmlns:m="http://schemas.openxmlformats.org/officeDocument/2006/math">
                    <m:r>
                      <a:rPr kumimoji="1" lang="en-US" sz="2800" i="1" kern="0">
                        <a:solidFill>
                          <a:srgbClr val="1E1C09"/>
                        </a:solidFill>
                        <a:latin typeface="Cambria Math" panose="02040503050406030204" pitchFamily="18" charset="0"/>
                      </a:rPr>
                      <m:t>𝑛</m:t>
                    </m:r>
                  </m:oMath>
                </a14:m>
                <a:r>
                  <a:rPr kumimoji="1" lang="en-US" sz="2800" kern="0" dirty="0">
                    <a:solidFill>
                      <a:srgbClr val="1E1C09"/>
                    </a:solidFill>
                    <a:latin typeface="Tahoma" pitchFamily="34" charset="0"/>
                  </a:rPr>
                  <a:t> times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Worst case: </a:t>
                </a: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sSup>
                          <m:sSupPr>
                            <m:ctrlPr>
                              <a:rPr kumimoji="1" lang="en-US" sz="2800" i="1" kern="0">
                                <a:solidFill>
                                  <a:srgbClr val="1E1C09"/>
                                </a:solidFill>
                                <a:latin typeface="Cambria Math" panose="02040503050406030204" pitchFamily="18" charset="0"/>
                              </a:rPr>
                            </m:ctrlPr>
                          </m:sSupPr>
                          <m:e>
                            <m:r>
                              <a:rPr kumimoji="1" lang="en-US" sz="2800" i="1" kern="0">
                                <a:solidFill>
                                  <a:srgbClr val="1E1C09"/>
                                </a:solidFill>
                                <a:latin typeface="Cambria Math" panose="02040503050406030204" pitchFamily="18" charset="0"/>
                              </a:rPr>
                              <m:t>𝑛</m:t>
                            </m:r>
                          </m:e>
                          <m:sup>
                            <m:r>
                              <a:rPr kumimoji="1" lang="en-US" sz="2800" i="1" kern="0">
                                <a:solidFill>
                                  <a:srgbClr val="1E1C09"/>
                                </a:solidFill>
                                <a:latin typeface="Cambria Math" panose="02040503050406030204" pitchFamily="18" charset="0"/>
                              </a:rPr>
                              <m:t>2</m:t>
                            </m:r>
                          </m:sup>
                        </m:sSup>
                      </m:e>
                    </m:d>
                  </m:oMath>
                </a14:m>
                <a:endParaRPr kumimoji="1" lang="en-US" sz="2800" kern="0" dirty="0">
                  <a:solidFill>
                    <a:srgbClr val="1E1C09"/>
                  </a:solidFill>
                  <a:latin typeface="Cambria Math" panose="02040503050406030204" pitchFamily="18" charset="0"/>
                </a:endParaRP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the partition is always the min or max of the list, we only organize one element per call (the pivot)</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We search the </a:t>
                </a:r>
                <a14:m>
                  <m:oMath xmlns:m="http://schemas.openxmlformats.org/officeDocument/2006/math">
                    <m:r>
                      <a:rPr kumimoji="1" lang="en-US" sz="2800" i="1" kern="0">
                        <a:solidFill>
                          <a:srgbClr val="1E1C09"/>
                        </a:solidFill>
                        <a:latin typeface="Cambria Math" panose="02040503050406030204" pitchFamily="18" charset="0"/>
                      </a:rPr>
                      <m:t>𝑂</m:t>
                    </m:r>
                    <m:d>
                      <m:dPr>
                        <m:ctrlPr>
                          <a:rPr kumimoji="1" lang="en-US" sz="2800" i="1" kern="0">
                            <a:solidFill>
                              <a:srgbClr val="1E1C09"/>
                            </a:solidFill>
                            <a:latin typeface="Cambria Math" panose="02040503050406030204" pitchFamily="18" charset="0"/>
                          </a:rPr>
                        </m:ctrlPr>
                      </m:dPr>
                      <m:e>
                        <m:r>
                          <a:rPr kumimoji="1" lang="en-US" sz="2800" b="0" i="1" kern="0" smtClean="0">
                            <a:solidFill>
                              <a:srgbClr val="1E1C09"/>
                            </a:solidFill>
                            <a:latin typeface="Cambria Math" panose="02040503050406030204" pitchFamily="18" charset="0"/>
                          </a:rPr>
                          <m:t>𝑛</m:t>
                        </m:r>
                      </m:e>
                    </m:d>
                  </m:oMath>
                </a14:m>
                <a:r>
                  <a:rPr kumimoji="1" lang="en-US" sz="2800" kern="0" dirty="0">
                    <a:solidFill>
                      <a:srgbClr val="1E1C09"/>
                    </a:solidFill>
                    <a:latin typeface="Tahoma" pitchFamily="34" charset="0"/>
                  </a:rPr>
                  <a:t> elements in the list </a:t>
                </a:r>
                <a14:m>
                  <m:oMath xmlns:m="http://schemas.openxmlformats.org/officeDocument/2006/math">
                    <m:r>
                      <a:rPr kumimoji="1" lang="en-US" sz="2800" i="1" kern="0">
                        <a:solidFill>
                          <a:srgbClr val="1E1C09"/>
                        </a:solidFill>
                        <a:latin typeface="Cambria Math" panose="02040503050406030204" pitchFamily="18" charset="0"/>
                      </a:rPr>
                      <m:t>𝑛</m:t>
                    </m:r>
                  </m:oMath>
                </a14:m>
                <a:endParaRPr kumimoji="1" lang="en-US" sz="2800" kern="0" dirty="0">
                  <a:solidFill>
                    <a:srgbClr val="1E1C09"/>
                  </a:solidFill>
                  <a:latin typeface="Tahoma" pitchFamily="34" charset="0"/>
                </a:endParaRP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4"/>
                <a:stretch>
                  <a:fillRect l="-1008" t="-14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67707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Another </a:t>
                </a:r>
                <a14:m>
                  <m:oMath xmlns:m="http://schemas.openxmlformats.org/officeDocument/2006/math">
                    <m:r>
                      <a:rPr kumimoji="1" lang="en-US" sz="3200" i="1" kern="0">
                        <a:solidFill>
                          <a:srgbClr val="1E1C09"/>
                        </a:solidFill>
                        <a:latin typeface="Cambria Math" panose="02040503050406030204" pitchFamily="18" charset="0"/>
                      </a:rPr>
                      <m:t>𝑂</m:t>
                    </m:r>
                    <m:d>
                      <m:dPr>
                        <m:ctrlPr>
                          <a:rPr kumimoji="1" lang="en-US" sz="3200" i="1" kern="0">
                            <a:solidFill>
                              <a:srgbClr val="1E1C09"/>
                            </a:solidFill>
                            <a:latin typeface="Cambria Math" panose="02040503050406030204" pitchFamily="18" charset="0"/>
                          </a:rPr>
                        </m:ctrlPr>
                      </m:dPr>
                      <m:e>
                        <m:r>
                          <a:rPr kumimoji="1" lang="en-US" sz="3200" i="1" kern="0">
                            <a:solidFill>
                              <a:srgbClr val="1E1C09"/>
                            </a:solidFill>
                            <a:latin typeface="Cambria Math" panose="02040503050406030204" pitchFamily="18" charset="0"/>
                          </a:rPr>
                          <m:t>𝑛</m:t>
                        </m:r>
                        <m:func>
                          <m:funcPr>
                            <m:ctrlPr>
                              <a:rPr kumimoji="1" lang="en-US" sz="3200" i="1" kern="0">
                                <a:solidFill>
                                  <a:srgbClr val="1E1C09"/>
                                </a:solidFill>
                                <a:latin typeface="Cambria Math" panose="02040503050406030204" pitchFamily="18" charset="0"/>
                              </a:rPr>
                            </m:ctrlPr>
                          </m:funcPr>
                          <m:fName>
                            <m:r>
                              <m:rPr>
                                <m:sty m:val="p"/>
                              </m:rPr>
                              <a:rPr kumimoji="1" lang="en-US" sz="3200" kern="0">
                                <a:solidFill>
                                  <a:srgbClr val="1E1C09"/>
                                </a:solidFill>
                                <a:latin typeface="Cambria Math" panose="02040503050406030204" pitchFamily="18" charset="0"/>
                              </a:rPr>
                              <m:t>log</m:t>
                            </m:r>
                          </m:fName>
                          <m:e>
                            <m:d>
                              <m:dPr>
                                <m:ctrlPr>
                                  <a:rPr kumimoji="1" lang="en-US" sz="3200" i="1" kern="0">
                                    <a:solidFill>
                                      <a:srgbClr val="1E1C09"/>
                                    </a:solidFill>
                                    <a:latin typeface="Cambria Math" panose="02040503050406030204" pitchFamily="18" charset="0"/>
                                  </a:rPr>
                                </m:ctrlPr>
                              </m:dPr>
                              <m:e>
                                <m:r>
                                  <a:rPr kumimoji="1" lang="en-US" sz="3200" i="1" kern="0">
                                    <a:solidFill>
                                      <a:srgbClr val="1E1C09"/>
                                    </a:solidFill>
                                    <a:latin typeface="Cambria Math" panose="02040503050406030204" pitchFamily="18" charset="0"/>
                                  </a:rPr>
                                  <m:t>𝑛</m:t>
                                </m:r>
                              </m:e>
                            </m:d>
                          </m:e>
                        </m:func>
                      </m:e>
                    </m:d>
                  </m:oMath>
                </a14:m>
                <a:r>
                  <a:rPr kumimoji="1" lang="en-US" sz="3200" kern="0" dirty="0">
                    <a:solidFill>
                      <a:srgbClr val="1E1C09"/>
                    </a:solidFill>
                    <a:latin typeface="Tahoma" pitchFamily="34" charset="0"/>
                  </a:rPr>
                  <a:t> sorting algorithm</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Depends on an understanding of a</a:t>
                </a:r>
                <a:br>
                  <a:rPr kumimoji="1" lang="en-US" sz="2800" kern="0" dirty="0">
                    <a:solidFill>
                      <a:srgbClr val="1E1C09"/>
                    </a:solidFill>
                    <a:latin typeface="Tahoma" pitchFamily="34" charset="0"/>
                  </a:rPr>
                </a:br>
                <a:r>
                  <a:rPr kumimoji="1" lang="en-US" sz="2800" kern="0" dirty="0">
                    <a:solidFill>
                      <a:srgbClr val="1E1C09"/>
                    </a:solidFill>
                    <a:latin typeface="Tahoma" pitchFamily="34" charset="0"/>
                  </a:rPr>
                  <a:t>heap data structure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This will be in a few weeks…</a:t>
                </a:r>
              </a:p>
              <a:p>
                <a:pPr marL="1371600" lvl="2" indent="-457200">
                  <a:spcBef>
                    <a:spcPct val="20000"/>
                  </a:spcBef>
                  <a:buClr>
                    <a:srgbClr val="00604E"/>
                  </a:buClr>
                  <a:buSzPct val="90000"/>
                  <a:buFont typeface="Arial" panose="020B0604020202020204" pitchFamily="34" charset="0"/>
                  <a:buChar char="•"/>
                  <a:defRPr/>
                </a:pPr>
                <a:endParaRPr kumimoji="1" lang="en-US" sz="2800" kern="0" dirty="0">
                  <a:solidFill>
                    <a:srgbClr val="1E1C09"/>
                  </a:solidFill>
                  <a:latin typeface="Tahoma" pitchFamily="34" charset="0"/>
                </a:endParaRP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4"/>
                <a:stretch>
                  <a:fillRect l="-1008" t="-1589"/>
                </a:stretch>
              </a:blipFill>
              <a:ln w="9525">
                <a:noFill/>
                <a:miter lim="800000"/>
                <a:headEnd/>
                <a:tailEnd/>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9F66232F-65C1-4A3D-94D7-C124094E1DE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235687" y="2012918"/>
            <a:ext cx="4575312" cy="4736163"/>
          </a:xfrm>
          <a:prstGeom prst="rect">
            <a:avLst/>
          </a:prstGeom>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Heap Sort</a:t>
            </a:r>
          </a:p>
        </p:txBody>
      </p:sp>
    </p:spTree>
    <p:extLst>
      <p:ext uri="{BB962C8B-B14F-4D97-AF65-F5344CB8AC3E}">
        <p14:creationId xmlns:p14="http://schemas.microsoft.com/office/powerpoint/2010/main" val="71485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F9727386-A33F-4E6B-9AFA-42FD6931530D}"/>
              </a:ext>
            </a:extLst>
          </p:cNvPr>
          <p:cNvSpPr txBox="1">
            <a:spLocks noChangeArrowheads="1"/>
          </p:cNvSpPr>
          <p:nvPr/>
        </p:nvSpPr>
        <p:spPr>
          <a:xfrm>
            <a:off x="0" y="914400"/>
            <a:ext cx="12192000" cy="2362198"/>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29783" dir="3885598"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b="1" dirty="0">
                <a:solidFill>
                  <a:srgbClr val="006F66"/>
                </a:solidFill>
                <a:latin typeface="+mn-lt"/>
              </a:rPr>
              <a:t>Questions?</a:t>
            </a:r>
          </a:p>
        </p:txBody>
      </p:sp>
      <p:sp>
        <p:nvSpPr>
          <p:cNvPr id="3" name="Subtitle 2"/>
          <p:cNvSpPr>
            <a:spLocks noGrp="1"/>
          </p:cNvSpPr>
          <p:nvPr>
            <p:ph type="subTitle" idx="4294967295"/>
          </p:nvPr>
        </p:nvSpPr>
        <p:spPr>
          <a:xfrm>
            <a:off x="1328057" y="3581400"/>
            <a:ext cx="9144000" cy="2609844"/>
          </a:xfrm>
          <a:prstGeom prst="rect">
            <a:avLst/>
          </a:prstGeom>
        </p:spPr>
        <p:txBody>
          <a:bodyPr/>
          <a:lstStyle/>
          <a:p>
            <a:endParaRPr lang="en-US" dirty="0"/>
          </a:p>
          <a:p>
            <a:endParaRPr lang="en-US" b="1" dirty="0"/>
          </a:p>
        </p:txBody>
      </p:sp>
      <p:pic>
        <p:nvPicPr>
          <p:cNvPr id="5" name="Picture 4"/>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629608" y="47587"/>
            <a:ext cx="6156227" cy="7055524"/>
          </a:xfrm>
          <a:prstGeom prst="rect">
            <a:avLst/>
          </a:prstGeom>
          <a:noFill/>
        </p:spPr>
      </p:pic>
      <p:sp>
        <p:nvSpPr>
          <p:cNvPr id="12" name="Rectangle 3">
            <a:extLst>
              <a:ext uri="{FF2B5EF4-FFF2-40B4-BE49-F238E27FC236}">
                <a16:creationId xmlns:a16="http://schemas.microsoft.com/office/drawing/2014/main" id="{742531F5-87C9-4B46-AE9F-F59785BA3097}"/>
              </a:ext>
            </a:extLst>
          </p:cNvPr>
          <p:cNvSpPr txBox="1">
            <a:spLocks noChangeArrowheads="1"/>
          </p:cNvSpPr>
          <p:nvPr/>
        </p:nvSpPr>
        <p:spPr>
          <a:xfrm>
            <a:off x="1524000" y="3738562"/>
            <a:ext cx="9144000" cy="260984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4000" dirty="0">
              <a:latin typeface="+mj-lt"/>
            </a:endParaRPr>
          </a:p>
        </p:txBody>
      </p:sp>
      <p:cxnSp>
        <p:nvCxnSpPr>
          <p:cNvPr id="13" name="Straight Connector 12">
            <a:extLst>
              <a:ext uri="{FF2B5EF4-FFF2-40B4-BE49-F238E27FC236}">
                <a16:creationId xmlns:a16="http://schemas.microsoft.com/office/drawing/2014/main" id="{8191F4C9-F2CC-49DE-999A-F7F81646AFC1}"/>
              </a:ext>
            </a:extLst>
          </p:cNvPr>
          <p:cNvCxnSpPr>
            <a:cxnSpLocks/>
          </p:cNvCxnSpPr>
          <p:nvPr/>
        </p:nvCxnSpPr>
        <p:spPr bwMode="auto">
          <a:xfrm>
            <a:off x="0" y="914400"/>
            <a:ext cx="7315200" cy="0"/>
          </a:xfrm>
          <a:prstGeom prst="line">
            <a:avLst/>
          </a:prstGeom>
          <a:ln w="22225">
            <a:solidFill>
              <a:srgbClr val="B8552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4" name="Straight Connector 13">
            <a:extLst>
              <a:ext uri="{FF2B5EF4-FFF2-40B4-BE49-F238E27FC236}">
                <a16:creationId xmlns:a16="http://schemas.microsoft.com/office/drawing/2014/main" id="{827C735A-428C-492C-986A-C0889D8CD71C}"/>
              </a:ext>
            </a:extLst>
          </p:cNvPr>
          <p:cNvCxnSpPr>
            <a:cxnSpLocks/>
          </p:cNvCxnSpPr>
          <p:nvPr/>
        </p:nvCxnSpPr>
        <p:spPr bwMode="auto">
          <a:xfrm>
            <a:off x="4876800" y="3276600"/>
            <a:ext cx="7315200" cy="0"/>
          </a:xfrm>
          <a:prstGeom prst="line">
            <a:avLst/>
          </a:prstGeom>
          <a:ln w="22225">
            <a:solidFill>
              <a:srgbClr val="B8552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667231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Traditional Linear Search</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(Also may hear this called “Sequential Search”)</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Described as “start at one end and go until you find the item”</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Algorithm:</a:t>
            </a:r>
          </a:p>
          <a:p>
            <a:pPr lvl="1">
              <a:spcBef>
                <a:spcPct val="20000"/>
              </a:spcBef>
              <a:buClr>
                <a:srgbClr val="00604E"/>
              </a:buClr>
              <a:buSzPct val="90000"/>
              <a:defRPr/>
            </a:pPr>
            <a:r>
              <a:rPr kumimoji="1" lang="en-US" sz="2800" kern="0" dirty="0">
                <a:solidFill>
                  <a:srgbClr val="1E1C09"/>
                </a:solidFill>
                <a:latin typeface="Tahoma" pitchFamily="34" charset="0"/>
              </a:rPr>
              <a:t>	</a:t>
            </a:r>
            <a:r>
              <a:rPr kumimoji="1" lang="en-US" sz="2400" kern="0" dirty="0">
                <a:solidFill>
                  <a:srgbClr val="1E1C09"/>
                </a:solidFill>
                <a:latin typeface="Lucida Console" panose="020B0609040504020204" pitchFamily="49" charset="0"/>
              </a:rPr>
              <a:t>Start at index 0</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For each element in the list</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If the current element is the searched item</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Return the current index</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Else, increment the current index</a:t>
            </a:r>
            <a:br>
              <a:rPr kumimoji="1" lang="en-US" sz="2400" kern="0" dirty="0">
                <a:solidFill>
                  <a:srgbClr val="1E1C09"/>
                </a:solidFill>
                <a:latin typeface="Lucida Console" panose="020B0609040504020204" pitchFamily="49" charset="0"/>
              </a:rPr>
            </a:br>
            <a:r>
              <a:rPr kumimoji="1" lang="en-US" sz="2400" kern="0" dirty="0">
                <a:solidFill>
                  <a:srgbClr val="1E1C09"/>
                </a:solidFill>
                <a:latin typeface="Lucida Console" panose="020B0609040504020204" pitchFamily="49" charset="0"/>
              </a:rPr>
              <a:t>	Return the failure state</a:t>
            </a:r>
            <a:endParaRPr kumimoji="1" lang="en-US" sz="2800" kern="0" dirty="0">
              <a:solidFill>
                <a:srgbClr val="1E1C09"/>
              </a:solidFill>
              <a:latin typeface="Lucida Console" panose="020B0609040504020204" pitchFamily="49" charset="0"/>
            </a:endParaRP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Example?</a:t>
            </a:r>
          </a:p>
        </p:txBody>
      </p:sp>
    </p:spTree>
    <p:extLst>
      <p:ext uri="{BB962C8B-B14F-4D97-AF65-F5344CB8AC3E}">
        <p14:creationId xmlns:p14="http://schemas.microsoft.com/office/powerpoint/2010/main" val="72634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100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Traditional Linear Search Analysis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Benefits?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No requirement on the ordering of the list</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Most flexible of all the algorithms covered</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Drawbacks?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Slowest of the algorithms</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Run-time?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Best case: </a:t>
                </a:r>
                <a14:m>
                  <m:oMath xmlns:m="http://schemas.openxmlformats.org/officeDocument/2006/math">
                    <m:r>
                      <a:rPr kumimoji="1" lang="en-US" sz="2800" b="0" i="1" kern="0" smtClean="0">
                        <a:solidFill>
                          <a:srgbClr val="1E1C09"/>
                        </a:solidFill>
                        <a:latin typeface="Cambria Math" panose="02040503050406030204" pitchFamily="18" charset="0"/>
                      </a:rPr>
                      <m:t>𝑂</m:t>
                    </m:r>
                    <m:r>
                      <a:rPr kumimoji="1" lang="en-US" sz="2800" b="0" i="1" kern="0" smtClean="0">
                        <a:solidFill>
                          <a:srgbClr val="1E1C09"/>
                        </a:solidFill>
                        <a:latin typeface="Cambria Math" panose="02040503050406030204" pitchFamily="18" charset="0"/>
                      </a:rPr>
                      <m:t>(1)</m:t>
                    </m:r>
                  </m:oMath>
                </a14:m>
                <a:r>
                  <a:rPr kumimoji="1" lang="en-US" sz="2800" kern="0" dirty="0">
                    <a:solidFill>
                      <a:srgbClr val="1E1C09"/>
                    </a:solidFill>
                    <a:latin typeface="Tahoma" pitchFamily="34" charset="0"/>
                  </a:rPr>
                  <a:t> (first element in the list)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Worst case: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a:rPr kumimoji="1" lang="en-US" sz="2800" b="0" i="1" kern="0" smtClea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(last element in the list or item is missing)</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Average case: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a:rPr kumimoji="1" lang="en-US" sz="2800" b="0" i="1" kern="0" smtClea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(“middle” element in the list)</a:t>
                </a: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4"/>
                <a:stretch>
                  <a:fillRect l="-1008" t="-14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1679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Ordered Linear Search</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An optimization of the linear search</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we have an ordered list, we can use this metadata to determine if the element could still exist in the list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Algorithm:</a:t>
            </a:r>
          </a:p>
          <a:p>
            <a:pPr lvl="1">
              <a:spcBef>
                <a:spcPct val="20000"/>
              </a:spcBef>
              <a:buClr>
                <a:srgbClr val="00604E"/>
              </a:buClr>
              <a:buSzPct val="90000"/>
              <a:defRPr/>
            </a:pPr>
            <a:r>
              <a:rPr kumimoji="1" lang="en-US" sz="2800" kern="0" dirty="0">
                <a:solidFill>
                  <a:srgbClr val="1E1C09"/>
                </a:solidFill>
                <a:latin typeface="Tahoma" pitchFamily="34" charset="0"/>
              </a:rPr>
              <a:t>	</a:t>
            </a:r>
            <a:r>
              <a:rPr kumimoji="1" lang="en-US" sz="2200" kern="0" dirty="0">
                <a:solidFill>
                  <a:srgbClr val="1E1C09"/>
                </a:solidFill>
                <a:latin typeface="Lucida Console" panose="020B0609040504020204" pitchFamily="49" charset="0"/>
              </a:rPr>
              <a:t>Start at index 0</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For each element in the list</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If the current element is the searched item</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Return the current index</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Else if the current element “passes” the searched item</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Return the failure state</a:t>
            </a:r>
            <a:br>
              <a:rPr kumimoji="1" lang="en-US" sz="2200" kern="0" dirty="0">
                <a:solidFill>
                  <a:srgbClr val="1E1C09"/>
                </a:solidFill>
                <a:latin typeface="Lucida Console" panose="020B0609040504020204" pitchFamily="49" charset="0"/>
              </a:rPr>
            </a:br>
            <a:r>
              <a:rPr kumimoji="1" lang="en-US" sz="2200" kern="0" dirty="0">
                <a:solidFill>
                  <a:srgbClr val="1E1C09"/>
                </a:solidFill>
                <a:latin typeface="Lucida Console" panose="020B0609040504020204" pitchFamily="49" charset="0"/>
              </a:rPr>
              <a:t>		Else, increment the current index</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Example?</a:t>
            </a:r>
          </a:p>
        </p:txBody>
      </p:sp>
    </p:spTree>
    <p:extLst>
      <p:ext uri="{BB962C8B-B14F-4D97-AF65-F5344CB8AC3E}">
        <p14:creationId xmlns:p14="http://schemas.microsoft.com/office/powerpoint/2010/main" val="147895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100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Ordered Linear Search</a:t>
            </a:r>
          </a:p>
        </p:txBody>
      </p:sp>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0999" y="1485899"/>
            <a:ext cx="11634019"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“Passes?”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Book describes the algorithm assuming a “low to high” ordering</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Ordered linear search can work with low to high or high to low orderings</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low to high, we would check to see if the current element is greater than the searched item</a:t>
            </a:r>
          </a:p>
          <a:p>
            <a:pPr marL="1828800" lvl="3"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it is, this means that we passed where the item should be</a:t>
            </a:r>
          </a:p>
          <a:p>
            <a:pPr marL="1371600" lvl="2"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If high to low, we would check to see if the current element is less than the searched item</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We will generally assume “low to high” going forward unless noted</a:t>
            </a:r>
          </a:p>
        </p:txBody>
      </p:sp>
    </p:spTree>
    <p:extLst>
      <p:ext uri="{BB962C8B-B14F-4D97-AF65-F5344CB8AC3E}">
        <p14:creationId xmlns:p14="http://schemas.microsoft.com/office/powerpoint/2010/main" val="240692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alphaModFix amt="22000"/>
            <a:extLst>
              <a:ext uri="{BEBA8EAE-BF5A-486C-A8C5-ECC9F3942E4B}">
                <a14:imgProps xmlns:a14="http://schemas.microsoft.com/office/drawing/2010/main">
                  <a14:imgLayer r:embed="rId3">
                    <a14:imgEffect>
                      <a14:backgroundRemoval t="0" b="100000" l="99" r="100000">
                        <a14:foregroundMark x1="38796" y1="96038" x2="38796" y2="96038"/>
                        <a14:foregroundMark x1="18460" y1="78725" x2="18460" y2="78725"/>
                        <a14:foregroundMark x1="19842" y1="21878" x2="19842" y2="21878"/>
                      </a14:backgroundRemoval>
                    </a14:imgEffect>
                  </a14:imgLayer>
                </a14:imgProps>
              </a:ext>
              <a:ext uri="{28A0092B-C50C-407E-A947-70E740481C1C}">
                <a14:useLocalDpi xmlns:a14="http://schemas.microsoft.com/office/drawing/2010/main" val="0"/>
              </a:ext>
            </a:extLst>
          </a:blip>
          <a:stretch>
            <a:fillRect/>
          </a:stretch>
        </p:blipFill>
        <p:spPr>
          <a:xfrm>
            <a:off x="5721048" y="0"/>
            <a:ext cx="6156227" cy="7055524"/>
          </a:xfrm>
          <a:prstGeom prst="rect">
            <a:avLst/>
          </a:prstGeom>
          <a:noFill/>
        </p:spPr>
      </p:pic>
      <p:sp>
        <p:nvSpPr>
          <p:cNvPr id="2" name="Title 1"/>
          <p:cNvSpPr>
            <a:spLocks noGrp="1"/>
          </p:cNvSpPr>
          <p:nvPr>
            <p:ph type="title"/>
          </p:nvPr>
        </p:nvSpPr>
        <p:spPr>
          <a:xfrm>
            <a:off x="1" y="1"/>
            <a:ext cx="12192000" cy="1485899"/>
          </a:xfrm>
        </p:spPr>
        <p:txBody>
          <a:bodyPr anchor="ctr">
            <a:normAutofit/>
          </a:bodyPr>
          <a:lstStyle/>
          <a:p>
            <a:pPr algn="ctr"/>
            <a:r>
              <a:rPr lang="en-US" sz="4800" b="1" dirty="0">
                <a:solidFill>
                  <a:srgbClr val="00604E"/>
                </a:solidFill>
              </a:rPr>
              <a:t>Ordered Linear Search Analysis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D4844DB-D908-415A-95B0-5C6259DE470E}"/>
                  </a:ext>
                </a:extLst>
              </p:cNvPr>
              <p:cNvSpPr txBox="1">
                <a:spLocks noChangeArrowheads="1"/>
              </p:cNvSpPr>
              <p:nvPr/>
            </p:nvSpPr>
            <p:spPr bwMode="auto">
              <a:xfrm>
                <a:off x="381000" y="1485899"/>
                <a:ext cx="11496276" cy="53720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Benefits?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Short-circuits searching the entire list when the item is missing</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Drawbacks?</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Requires an ordered list</a:t>
                </a:r>
              </a:p>
              <a:p>
                <a:pPr marL="457200" indent="-457200">
                  <a:spcBef>
                    <a:spcPct val="20000"/>
                  </a:spcBef>
                  <a:buClr>
                    <a:srgbClr val="00604E"/>
                  </a:buClr>
                  <a:buSzPct val="90000"/>
                  <a:buFont typeface="Arial" panose="020B0604020202020204" pitchFamily="34" charset="0"/>
                  <a:buChar char="•"/>
                  <a:defRPr/>
                </a:pPr>
                <a:r>
                  <a:rPr kumimoji="1" lang="en-US" sz="3200" kern="0" dirty="0">
                    <a:solidFill>
                      <a:srgbClr val="1E1C09"/>
                    </a:solidFill>
                    <a:latin typeface="Tahoma" pitchFamily="34" charset="0"/>
                  </a:rPr>
                  <a:t>Run-time?</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Same as traditional linear search</a:t>
                </a:r>
                <a:endParaRPr kumimoji="1" lang="en-US" sz="3200" kern="0" dirty="0">
                  <a:solidFill>
                    <a:srgbClr val="1E1C09"/>
                  </a:solidFill>
                  <a:latin typeface="Tahoma" pitchFamily="34" charset="0"/>
                </a:endParaRP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Best case: </a:t>
                </a:r>
                <a14:m>
                  <m:oMath xmlns:m="http://schemas.openxmlformats.org/officeDocument/2006/math">
                    <m:r>
                      <a:rPr kumimoji="1" lang="en-US" sz="2800" b="0" i="1" kern="0" smtClean="0">
                        <a:solidFill>
                          <a:srgbClr val="1E1C09"/>
                        </a:solidFill>
                        <a:latin typeface="Cambria Math" panose="02040503050406030204" pitchFamily="18" charset="0"/>
                      </a:rPr>
                      <m:t>𝑂</m:t>
                    </m:r>
                    <m:r>
                      <a:rPr kumimoji="1" lang="en-US" sz="2800" b="0" i="1" kern="0" smtClean="0">
                        <a:solidFill>
                          <a:srgbClr val="1E1C09"/>
                        </a:solidFill>
                        <a:latin typeface="Cambria Math" panose="02040503050406030204" pitchFamily="18" charset="0"/>
                      </a:rPr>
                      <m:t>(1)</m:t>
                    </m:r>
                  </m:oMath>
                </a14:m>
                <a:r>
                  <a:rPr kumimoji="1" lang="en-US" sz="2800" kern="0" dirty="0">
                    <a:solidFill>
                      <a:srgbClr val="1E1C09"/>
                    </a:solidFill>
                    <a:latin typeface="Tahoma" pitchFamily="34" charset="0"/>
                  </a:rPr>
                  <a:t> (first element in the list)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Worst case: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a:rPr kumimoji="1" lang="en-US" sz="2800" b="0" i="1" kern="0" smtClea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(last element in the list or item would be last)</a:t>
                </a:r>
              </a:p>
              <a:p>
                <a:pPr marL="914400" lvl="1" indent="-457200">
                  <a:spcBef>
                    <a:spcPct val="20000"/>
                  </a:spcBef>
                  <a:buClr>
                    <a:srgbClr val="00604E"/>
                  </a:buClr>
                  <a:buSzPct val="90000"/>
                  <a:buFont typeface="Arial" panose="020B0604020202020204" pitchFamily="34" charset="0"/>
                  <a:buChar char="•"/>
                  <a:defRPr/>
                </a:pPr>
                <a:r>
                  <a:rPr kumimoji="1" lang="en-US" sz="2800" kern="0" dirty="0">
                    <a:solidFill>
                      <a:srgbClr val="1E1C09"/>
                    </a:solidFill>
                    <a:latin typeface="Tahoma" pitchFamily="34" charset="0"/>
                  </a:rPr>
                  <a:t>Average case: </a:t>
                </a:r>
                <a14:m>
                  <m:oMath xmlns:m="http://schemas.openxmlformats.org/officeDocument/2006/math">
                    <m:r>
                      <a:rPr kumimoji="1" lang="en-US" sz="2800" i="1" kern="0">
                        <a:solidFill>
                          <a:srgbClr val="1E1C09"/>
                        </a:solidFill>
                        <a:latin typeface="Cambria Math" panose="02040503050406030204" pitchFamily="18" charset="0"/>
                      </a:rPr>
                      <m:t>𝑂</m:t>
                    </m:r>
                    <m:r>
                      <a:rPr kumimoji="1" lang="en-US" sz="2800" i="1" kern="0">
                        <a:solidFill>
                          <a:srgbClr val="1E1C09"/>
                        </a:solidFill>
                        <a:latin typeface="Cambria Math" panose="02040503050406030204" pitchFamily="18" charset="0"/>
                      </a:rPr>
                      <m:t>(</m:t>
                    </m:r>
                    <m:r>
                      <a:rPr kumimoji="1" lang="en-US" sz="2800" b="0" i="1" kern="0" smtClean="0">
                        <a:solidFill>
                          <a:srgbClr val="1E1C09"/>
                        </a:solidFill>
                        <a:latin typeface="Cambria Math" panose="02040503050406030204" pitchFamily="18" charset="0"/>
                      </a:rPr>
                      <m:t>𝑛</m:t>
                    </m:r>
                    <m:r>
                      <a:rPr kumimoji="1" lang="en-US" sz="2800" i="1" kern="0">
                        <a:solidFill>
                          <a:srgbClr val="1E1C09"/>
                        </a:solidFill>
                        <a:latin typeface="Cambria Math" panose="02040503050406030204" pitchFamily="18" charset="0"/>
                      </a:rPr>
                      <m:t>)</m:t>
                    </m:r>
                  </m:oMath>
                </a14:m>
                <a:r>
                  <a:rPr kumimoji="1" lang="en-US" sz="2800" kern="0" dirty="0">
                    <a:solidFill>
                      <a:srgbClr val="1E1C09"/>
                    </a:solidFill>
                    <a:latin typeface="Tahoma" pitchFamily="34" charset="0"/>
                  </a:rPr>
                  <a:t> (a slightly better “middle” element in the list)</a:t>
                </a:r>
              </a:p>
            </p:txBody>
          </p:sp>
        </mc:Choice>
        <mc:Fallback xmlns="">
          <p:sp>
            <p:nvSpPr>
              <p:cNvPr id="4" name="Rectangle 3">
                <a:extLst>
                  <a:ext uri="{FF2B5EF4-FFF2-40B4-BE49-F238E27FC236}">
                    <a16:creationId xmlns:a16="http://schemas.microsoft.com/office/drawing/2014/main" id="{ED4844DB-D908-415A-95B0-5C6259DE470E}"/>
                  </a:ext>
                </a:extLst>
              </p:cNvPr>
              <p:cNvSpPr txBox="1">
                <a:spLocks noRot="1" noChangeAspect="1" noMove="1" noResize="1" noEditPoints="1" noAdjustHandles="1" noChangeArrowheads="1" noChangeShapeType="1" noTextEdit="1"/>
              </p:cNvSpPr>
              <p:nvPr/>
            </p:nvSpPr>
            <p:spPr bwMode="auto">
              <a:xfrm>
                <a:off x="381000" y="1485899"/>
                <a:ext cx="11496276" cy="5372099"/>
              </a:xfrm>
              <a:prstGeom prst="rect">
                <a:avLst/>
              </a:prstGeom>
              <a:blipFill>
                <a:blip r:embed="rId4"/>
                <a:stretch>
                  <a:fillRect l="-1008" t="-1476"/>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87760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F7BD52AAC3654AA0D8C3E7D0DE41E3" ma:contentTypeVersion="8" ma:contentTypeDescription="Create a new document." ma:contentTypeScope="" ma:versionID="518fa643dab5c421fad601c62e8e4098">
  <xsd:schema xmlns:xsd="http://www.w3.org/2001/XMLSchema" xmlns:xs="http://www.w3.org/2001/XMLSchema" xmlns:p="http://schemas.microsoft.com/office/2006/metadata/properties" xmlns:ns3="4d327a51-5fe8-4742-85af-58435be009c2" xmlns:ns4="611d3990-eae7-4197-845d-9e5ae597bd5b" targetNamespace="http://schemas.microsoft.com/office/2006/metadata/properties" ma:root="true" ma:fieldsID="e6a277b842d99833532f760470cf0e37" ns3:_="" ns4:_="">
    <xsd:import namespace="4d327a51-5fe8-4742-85af-58435be009c2"/>
    <xsd:import namespace="611d3990-eae7-4197-845d-9e5ae597bd5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327a51-5fe8-4742-85af-58435be009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1d3990-eae7-4197-845d-9e5ae597bd5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7BC60B-0A04-4340-B9B5-4409734BA1E6}">
  <ds:schemaRefs>
    <ds:schemaRef ds:uri="http://schemas.microsoft.com/office/2006/documentManagement/types"/>
    <ds:schemaRef ds:uri="http://schemas.microsoft.com/office/infopath/2007/PartnerControls"/>
    <ds:schemaRef ds:uri="611d3990-eae7-4197-845d-9e5ae597bd5b"/>
    <ds:schemaRef ds:uri="http://purl.org/dc/dcmitype/"/>
    <ds:schemaRef ds:uri="http://purl.org/dc/terms/"/>
    <ds:schemaRef ds:uri="http://purl.org/dc/elements/1.1/"/>
    <ds:schemaRef ds:uri="http://schemas.openxmlformats.org/package/2006/metadata/core-properties"/>
    <ds:schemaRef ds:uri="http://schemas.microsoft.com/office/2006/metadata/properties"/>
    <ds:schemaRef ds:uri="4d327a51-5fe8-4742-85af-58435be009c2"/>
    <ds:schemaRef ds:uri="http://www.w3.org/XML/1998/namespace"/>
  </ds:schemaRefs>
</ds:datastoreItem>
</file>

<file path=customXml/itemProps2.xml><?xml version="1.0" encoding="utf-8"?>
<ds:datastoreItem xmlns:ds="http://schemas.openxmlformats.org/officeDocument/2006/customXml" ds:itemID="{8575951D-FEE2-4AA3-AEA5-00487EA6C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327a51-5fe8-4742-85af-58435be009c2"/>
    <ds:schemaRef ds:uri="611d3990-eae7-4197-845d-9e5ae597bd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544D66-A824-41F1-8E2E-467E6B2D93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25759</TotalTime>
  <Words>3375</Words>
  <Application>Microsoft Office PowerPoint</Application>
  <PresentationFormat>Widescreen</PresentationFormat>
  <Paragraphs>300</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Cambria Math</vt:lpstr>
      <vt:lpstr>Lucida Console</vt:lpstr>
      <vt:lpstr>Tahoma</vt:lpstr>
      <vt:lpstr>Office Theme</vt:lpstr>
      <vt:lpstr>PowerPoint Presentation</vt:lpstr>
      <vt:lpstr>What are we doing today?</vt:lpstr>
      <vt:lpstr>A Quick Note</vt:lpstr>
      <vt:lpstr>Search!</vt:lpstr>
      <vt:lpstr>Traditional Linear Search</vt:lpstr>
      <vt:lpstr>Traditional Linear Search Analysis</vt:lpstr>
      <vt:lpstr>Ordered Linear Search</vt:lpstr>
      <vt:lpstr>Ordered Linear Search</vt:lpstr>
      <vt:lpstr>Ordered Linear Search Analysis</vt:lpstr>
      <vt:lpstr>Binary Search</vt:lpstr>
      <vt:lpstr>Binary Search</vt:lpstr>
      <vt:lpstr>Binary Search Analysis</vt:lpstr>
      <vt:lpstr>Binary Search Analysis</vt:lpstr>
      <vt:lpstr>Binary Search Analysis</vt:lpstr>
      <vt:lpstr>Interpolation Search</vt:lpstr>
      <vt:lpstr>Interpolation Search</vt:lpstr>
      <vt:lpstr>Interpolation Search Analysis</vt:lpstr>
      <vt:lpstr>Search, in Summary</vt:lpstr>
      <vt:lpstr>Sort!</vt:lpstr>
      <vt:lpstr>Bubble Sort</vt:lpstr>
      <vt:lpstr>Bubble Sort</vt:lpstr>
      <vt:lpstr>Bubble Sort Analysis</vt:lpstr>
      <vt:lpstr>Bubble Sort Analysis</vt:lpstr>
      <vt:lpstr>Selection Sort</vt:lpstr>
      <vt:lpstr>Selection Sort</vt:lpstr>
      <vt:lpstr>Selection Sort Analysis</vt:lpstr>
      <vt:lpstr>Selection Sort Analysis</vt:lpstr>
      <vt:lpstr>Insertion Sort</vt:lpstr>
      <vt:lpstr>Insertion Sort</vt:lpstr>
      <vt:lpstr>Insertion Sort Analysis</vt:lpstr>
      <vt:lpstr>Insertion Sort Analysis</vt:lpstr>
      <vt:lpstr>Merge Sort</vt:lpstr>
      <vt:lpstr>Merge Sort</vt:lpstr>
      <vt:lpstr>Merge Sort</vt:lpstr>
      <vt:lpstr>Merge Sort Analysis</vt:lpstr>
      <vt:lpstr>Merge Sort Analysis</vt:lpstr>
      <vt:lpstr>Quicksort</vt:lpstr>
      <vt:lpstr>Quicksort</vt:lpstr>
      <vt:lpstr>Quicksort</vt:lpstr>
      <vt:lpstr>Quicksort Analysis</vt:lpstr>
      <vt:lpstr>Quicksort Analysis</vt:lpstr>
      <vt:lpstr>Heap Sort</vt:lpstr>
      <vt:lpstr>PowerPoint Presentation</vt:lpstr>
    </vt:vector>
  </TitlesOfParts>
  <Company>Harrisburg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Darr</dc:creator>
  <cp:lastModifiedBy>Brian Grey</cp:lastModifiedBy>
  <cp:revision>161</cp:revision>
  <cp:lastPrinted>2017-05-22T21:03:42Z</cp:lastPrinted>
  <dcterms:created xsi:type="dcterms:W3CDTF">2015-09-22T23:28:17Z</dcterms:created>
  <dcterms:modified xsi:type="dcterms:W3CDTF">2020-10-10T12:44:33Z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0x01010010F7BD52AAC3654AA0D8C3E7D0DE41E3</vt:lpwstr>
  </property>
</Properties>
</file>